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2" r:id="rId7"/>
    <p:sldId id="263" r:id="rId8"/>
    <p:sldId id="264" r:id="rId9"/>
    <p:sldId id="261" r:id="rId10"/>
    <p:sldId id="266" r:id="rId11"/>
    <p:sldId id="265" r:id="rId12"/>
  </p:sldIdLst>
  <p:sldSz cx="12192000" cy="6858000"/>
  <p:notesSz cx="6858000" cy="9144000"/>
  <p:defaultTextStyle>
    <a:defPPr>
      <a:defRPr lang="ja-A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93"/>
    <p:restoredTop sz="72057"/>
  </p:normalViewPr>
  <p:slideViewPr>
    <p:cSldViewPr snapToGrid="0">
      <p:cViewPr varScale="1">
        <p:scale>
          <a:sx n="113" d="100"/>
          <a:sy n="113" d="100"/>
        </p:scale>
        <p:origin x="3624" y="184"/>
      </p:cViewPr>
      <p:guideLst/>
    </p:cSldViewPr>
  </p:slideViewPr>
  <p:outlineViewPr>
    <p:cViewPr>
      <p:scale>
        <a:sx n="33" d="100"/>
        <a:sy n="33" d="100"/>
      </p:scale>
      <p:origin x="0" y="-51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5.xml.rels><?xml version="1.0" encoding="UTF-8" standalone="yes"?>
<Relationships xmlns="http://schemas.openxmlformats.org/package/2006/relationships"><Relationship Id="rId3" Type="http://schemas.openxmlformats.org/officeDocument/2006/relationships/hyperlink" Target="https://zenn.dev/nishimoto/articles/5c215b00edbb5b" TargetMode="External"/><Relationship Id="rId2" Type="http://schemas.openxmlformats.org/officeDocument/2006/relationships/hyperlink" Target="https://drive.google.com/file/d/1-0-6SI--TMoIrj0Eh9VLUSX78x01uvkV/view?usp=sharing" TargetMode="External"/><Relationship Id="rId1" Type="http://schemas.openxmlformats.org/officeDocument/2006/relationships/hyperlink" Target="https://python-study.org/archives/216" TargetMode="External"/><Relationship Id="rId5" Type="http://schemas.openxmlformats.org/officeDocument/2006/relationships/hyperlink" Target="https://utokyo-ipp.github.io/7/7-1.html" TargetMode="External"/><Relationship Id="rId4" Type="http://schemas.openxmlformats.org/officeDocument/2006/relationships/hyperlink" Target="https://shinonome.io/PythonTutorialForDSCourse/ja-edited/11_Introduction_to_Pandas.html"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zenn.dev/nishimoto/articles/5c215b00edbb5b" TargetMode="External"/><Relationship Id="rId2" Type="http://schemas.openxmlformats.org/officeDocument/2006/relationships/hyperlink" Target="https://drive.google.com/file/d/1-0-6SI--TMoIrj0Eh9VLUSX78x01uvkV/view?usp=sharing" TargetMode="External"/><Relationship Id="rId1" Type="http://schemas.openxmlformats.org/officeDocument/2006/relationships/hyperlink" Target="https://python-study.org/archives/216" TargetMode="External"/><Relationship Id="rId5" Type="http://schemas.openxmlformats.org/officeDocument/2006/relationships/hyperlink" Target="https://utokyo-ipp.github.io/7/7-1.html" TargetMode="External"/><Relationship Id="rId4" Type="http://schemas.openxmlformats.org/officeDocument/2006/relationships/hyperlink" Target="https://shinonome.io/PythonTutorialForDSCourse/ja-edited/11_Introduction_to_Pandas.htm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DEEB6C-DF34-41D8-AF98-324431303EA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D889A114-249B-4161-89F1-DF5847F4893D}">
      <dgm:prSet/>
      <dgm:spPr/>
      <dgm:t>
        <a:bodyPr/>
        <a:lstStyle/>
        <a:p>
          <a:r>
            <a:rPr lang="ja-JP" b="1" i="0"/>
            <a:t>データ前処理とは</a:t>
          </a:r>
          <a:r>
            <a:rPr lang="ja-JP" b="0" i="0"/>
            <a:t> </a:t>
          </a:r>
          <a:endParaRPr lang="en-US" dirty="0"/>
        </a:p>
      </dgm:t>
    </dgm:pt>
    <dgm:pt modelId="{F3D7DC28-2C9C-4335-8B0F-48752F78F0F5}" type="parTrans" cxnId="{F0E2E1A3-EE72-44A7-BFDF-861AC7346658}">
      <dgm:prSet/>
      <dgm:spPr/>
      <dgm:t>
        <a:bodyPr/>
        <a:lstStyle/>
        <a:p>
          <a:endParaRPr lang="en-US"/>
        </a:p>
      </dgm:t>
    </dgm:pt>
    <dgm:pt modelId="{657D6E87-FA72-4D73-958C-BC7D1BB11CED}" type="sibTrans" cxnId="{F0E2E1A3-EE72-44A7-BFDF-861AC7346658}">
      <dgm:prSet/>
      <dgm:spPr/>
      <dgm:t>
        <a:bodyPr/>
        <a:lstStyle/>
        <a:p>
          <a:endParaRPr lang="en-US"/>
        </a:p>
      </dgm:t>
    </dgm:pt>
    <dgm:pt modelId="{2817274E-4F54-4190-87CF-DD1F792AA2A4}">
      <dgm:prSet/>
      <dgm:spPr/>
      <dgm:t>
        <a:bodyPr/>
        <a:lstStyle/>
        <a:p>
          <a:r>
            <a:rPr lang="ja-JP" b="1" i="0"/>
            <a:t>前処理の目的</a:t>
          </a:r>
          <a:endParaRPr lang="en-US" dirty="0"/>
        </a:p>
      </dgm:t>
    </dgm:pt>
    <dgm:pt modelId="{D14A821D-EA43-4072-9760-D9E58D730528}" type="parTrans" cxnId="{470B96A4-0746-45AD-A022-FFB47FE5EDA7}">
      <dgm:prSet/>
      <dgm:spPr/>
      <dgm:t>
        <a:bodyPr/>
        <a:lstStyle/>
        <a:p>
          <a:endParaRPr lang="en-US"/>
        </a:p>
      </dgm:t>
    </dgm:pt>
    <dgm:pt modelId="{88E36297-DC09-4DB8-93CD-F18533D9D571}" type="sibTrans" cxnId="{470B96A4-0746-45AD-A022-FFB47FE5EDA7}">
      <dgm:prSet/>
      <dgm:spPr/>
      <dgm:t>
        <a:bodyPr/>
        <a:lstStyle/>
        <a:p>
          <a:endParaRPr lang="en-US"/>
        </a:p>
      </dgm:t>
    </dgm:pt>
    <dgm:pt modelId="{950C0374-F52E-49EF-A9E9-674E579CFA9E}">
      <dgm:prSet/>
      <dgm:spPr/>
      <dgm:t>
        <a:bodyPr/>
        <a:lstStyle/>
        <a:p>
          <a:r>
            <a:rPr lang="ja-JP" b="1" i="0"/>
            <a:t>分析における前処理の位置づけ</a:t>
          </a:r>
          <a:endParaRPr lang="en-US" dirty="0"/>
        </a:p>
      </dgm:t>
    </dgm:pt>
    <dgm:pt modelId="{F25461DE-6DA6-42FC-99DE-98267A3EC4AB}" type="parTrans" cxnId="{2C630364-6ED6-486C-B90A-ACD4ACB7BEEF}">
      <dgm:prSet/>
      <dgm:spPr/>
      <dgm:t>
        <a:bodyPr/>
        <a:lstStyle/>
        <a:p>
          <a:endParaRPr lang="en-US"/>
        </a:p>
      </dgm:t>
    </dgm:pt>
    <dgm:pt modelId="{F0E1FBA5-E2B5-47A6-BFFD-D69FE511198E}" type="sibTrans" cxnId="{2C630364-6ED6-486C-B90A-ACD4ACB7BEEF}">
      <dgm:prSet/>
      <dgm:spPr/>
      <dgm:t>
        <a:bodyPr/>
        <a:lstStyle/>
        <a:p>
          <a:endParaRPr lang="en-US"/>
        </a:p>
      </dgm:t>
    </dgm:pt>
    <dgm:pt modelId="{D106A4AA-6349-B448-BC0C-FA7BB205EB20}">
      <dgm:prSet/>
      <dgm:spPr/>
      <dgm:t>
        <a:bodyPr/>
        <a:lstStyle/>
        <a:p>
          <a:r>
            <a:rPr lang="ja-JP" altLang="en-US" b="0" i="0" u="none"/>
            <a:t>今あるデータを一度分析が正しくできるように整形する作業</a:t>
          </a:r>
          <a:endParaRPr lang="en-US" dirty="0"/>
        </a:p>
      </dgm:t>
    </dgm:pt>
    <dgm:pt modelId="{A2ECF69E-AF4A-3849-8B6E-B3CAF1AF9C49}" type="parTrans" cxnId="{A9A2235A-0B26-0B43-B23B-0844FE98206F}">
      <dgm:prSet/>
      <dgm:spPr/>
      <dgm:t>
        <a:bodyPr/>
        <a:lstStyle/>
        <a:p>
          <a:endParaRPr kumimoji="1" lang="ja-JP" altLang="en-US"/>
        </a:p>
      </dgm:t>
    </dgm:pt>
    <dgm:pt modelId="{77E888DD-672C-F84D-8288-99F71DF6A184}" type="sibTrans" cxnId="{A9A2235A-0B26-0B43-B23B-0844FE98206F}">
      <dgm:prSet/>
      <dgm:spPr/>
      <dgm:t>
        <a:bodyPr/>
        <a:lstStyle/>
        <a:p>
          <a:endParaRPr kumimoji="1" lang="ja-JP" altLang="en-US"/>
        </a:p>
      </dgm:t>
    </dgm:pt>
    <dgm:pt modelId="{97D96890-8C1B-9746-BBB5-DBB1330213F8}">
      <dgm:prSet/>
      <dgm:spPr/>
      <dgm:t>
        <a:bodyPr/>
        <a:lstStyle/>
        <a:p>
          <a:pPr>
            <a:buFont typeface="+mj-lt"/>
            <a:buNone/>
          </a:pPr>
          <a:r>
            <a:rPr lang="ja-JP" altLang="en-US" b="1" i="0">
              <a:solidFill>
                <a:srgbClr val="DFDFDF"/>
              </a:solidFill>
              <a:effectLst/>
              <a:latin typeface="-apple-system"/>
            </a:rPr>
            <a:t>データの品質向上</a:t>
          </a:r>
          <a:endParaRPr lang="en-US" dirty="0"/>
        </a:p>
      </dgm:t>
    </dgm:pt>
    <dgm:pt modelId="{5C79A48C-F75D-4D4E-ABBB-A9DEBC5220B3}" type="parTrans" cxnId="{697F9BA2-53C5-1D46-8FCE-732BC32581FD}">
      <dgm:prSet/>
      <dgm:spPr/>
      <dgm:t>
        <a:bodyPr/>
        <a:lstStyle/>
        <a:p>
          <a:endParaRPr kumimoji="1" lang="ja-JP" altLang="en-US"/>
        </a:p>
      </dgm:t>
    </dgm:pt>
    <dgm:pt modelId="{0E324F2D-A53A-484A-9949-713454BAE154}" type="sibTrans" cxnId="{697F9BA2-53C5-1D46-8FCE-732BC32581FD}">
      <dgm:prSet/>
      <dgm:spPr/>
      <dgm:t>
        <a:bodyPr/>
        <a:lstStyle/>
        <a:p>
          <a:endParaRPr kumimoji="1" lang="ja-JP" altLang="en-US"/>
        </a:p>
      </dgm:t>
    </dgm:pt>
    <dgm:pt modelId="{22FD5BAC-9ACD-B64E-A7DC-90BE93549A5F}">
      <dgm:prSet/>
      <dgm:spPr/>
      <dgm:t>
        <a:bodyPr/>
        <a:lstStyle/>
        <a:p>
          <a:pPr>
            <a:buFont typeface="+mj-lt"/>
            <a:buNone/>
          </a:pPr>
          <a:r>
            <a:rPr lang="ja-JP" altLang="en-US" b="1" i="0">
              <a:solidFill>
                <a:srgbClr val="DFDFDF"/>
              </a:solidFill>
              <a:effectLst/>
              <a:latin typeface="-apple-system"/>
            </a:rPr>
            <a:t>データの一貫性確保</a:t>
          </a:r>
          <a:endParaRPr lang="en-US" dirty="0"/>
        </a:p>
      </dgm:t>
    </dgm:pt>
    <dgm:pt modelId="{534C4A7F-C6EF-6048-B079-9AE4D6568F6F}" type="parTrans" cxnId="{E47D5949-312B-5647-917D-B0B5FE7124E9}">
      <dgm:prSet/>
      <dgm:spPr/>
      <dgm:t>
        <a:bodyPr/>
        <a:lstStyle/>
        <a:p>
          <a:endParaRPr kumimoji="1" lang="ja-JP" altLang="en-US"/>
        </a:p>
      </dgm:t>
    </dgm:pt>
    <dgm:pt modelId="{04421D20-3B62-4E49-8069-622EF4669BBB}" type="sibTrans" cxnId="{E47D5949-312B-5647-917D-B0B5FE7124E9}">
      <dgm:prSet/>
      <dgm:spPr/>
      <dgm:t>
        <a:bodyPr/>
        <a:lstStyle/>
        <a:p>
          <a:endParaRPr kumimoji="1" lang="ja-JP" altLang="en-US"/>
        </a:p>
      </dgm:t>
    </dgm:pt>
    <dgm:pt modelId="{26D5AF9D-2B33-5549-97A3-069E2DCD5EF6}">
      <dgm:prSet/>
      <dgm:spPr/>
      <dgm:t>
        <a:bodyPr/>
        <a:lstStyle/>
        <a:p>
          <a:pPr>
            <a:buFont typeface="+mj-lt"/>
            <a:buNone/>
          </a:pPr>
          <a:r>
            <a:rPr lang="ja-JP" altLang="en-US" b="1" i="0">
              <a:solidFill>
                <a:srgbClr val="DFDFDF"/>
              </a:solidFill>
              <a:effectLst/>
              <a:latin typeface="-apple-system"/>
            </a:rPr>
            <a:t>解析準備</a:t>
          </a:r>
          <a:endParaRPr lang="en-US" dirty="0"/>
        </a:p>
      </dgm:t>
    </dgm:pt>
    <dgm:pt modelId="{250EE514-0B44-2F46-A5B0-9D1A2E78A6AD}" type="parTrans" cxnId="{E005E9E0-1394-CC48-9153-D58D59D3E320}">
      <dgm:prSet/>
      <dgm:spPr/>
      <dgm:t>
        <a:bodyPr/>
        <a:lstStyle/>
        <a:p>
          <a:endParaRPr kumimoji="1" lang="ja-JP" altLang="en-US"/>
        </a:p>
      </dgm:t>
    </dgm:pt>
    <dgm:pt modelId="{2AEABBB2-110A-514C-A9A2-E68BC71776B3}" type="sibTrans" cxnId="{E005E9E0-1394-CC48-9153-D58D59D3E320}">
      <dgm:prSet/>
      <dgm:spPr/>
      <dgm:t>
        <a:bodyPr/>
        <a:lstStyle/>
        <a:p>
          <a:endParaRPr kumimoji="1" lang="ja-JP" altLang="en-US"/>
        </a:p>
      </dgm:t>
    </dgm:pt>
    <dgm:pt modelId="{3EEF1265-F52B-E94A-B0DC-5D15478A38C4}">
      <dgm:prSet/>
      <dgm:spPr/>
      <dgm:t>
        <a:bodyPr/>
        <a:lstStyle/>
        <a:p>
          <a:pPr>
            <a:buFont typeface="+mj-lt"/>
            <a:buNone/>
          </a:pPr>
          <a:r>
            <a:rPr lang="ja-JP" altLang="en-US" b="1" i="0">
              <a:solidFill>
                <a:srgbClr val="DFDFDF"/>
              </a:solidFill>
              <a:effectLst/>
              <a:latin typeface="-apple-system"/>
            </a:rPr>
            <a:t>パフォーマンスの向上</a:t>
          </a:r>
          <a:endParaRPr lang="en-US" dirty="0"/>
        </a:p>
      </dgm:t>
    </dgm:pt>
    <dgm:pt modelId="{568C9FC2-F5CB-CE46-BC18-D7A70C09FD12}" type="parTrans" cxnId="{62D732F6-83C8-4049-83CB-B5D75AA0322D}">
      <dgm:prSet/>
      <dgm:spPr/>
      <dgm:t>
        <a:bodyPr/>
        <a:lstStyle/>
        <a:p>
          <a:endParaRPr kumimoji="1" lang="ja-JP" altLang="en-US"/>
        </a:p>
      </dgm:t>
    </dgm:pt>
    <dgm:pt modelId="{076C5AF4-D9C1-D04C-BD39-039F186E21DA}" type="sibTrans" cxnId="{62D732F6-83C8-4049-83CB-B5D75AA0322D}">
      <dgm:prSet/>
      <dgm:spPr/>
      <dgm:t>
        <a:bodyPr/>
        <a:lstStyle/>
        <a:p>
          <a:endParaRPr kumimoji="1" lang="ja-JP" altLang="en-US"/>
        </a:p>
      </dgm:t>
    </dgm:pt>
    <dgm:pt modelId="{FE230368-0158-6848-8CF3-EAB0606875C4}">
      <dgm:prSet/>
      <dgm:spPr/>
      <dgm:t>
        <a:bodyPr/>
        <a:lstStyle/>
        <a:p>
          <a:r>
            <a:rPr lang="ja-JP" altLang="en-US" b="0" i="0"/>
            <a:t>効果的な前処理は、分析結果の信頼性を高め、ビジネスインサイトの発見に大きく貢献。</a:t>
          </a:r>
          <a:endParaRPr lang="en-US" dirty="0"/>
        </a:p>
      </dgm:t>
    </dgm:pt>
    <dgm:pt modelId="{42F476C5-C260-E34E-9B58-B38C01F2D476}" type="parTrans" cxnId="{0248A02D-DFD3-4344-AF4F-04975F5F6031}">
      <dgm:prSet/>
      <dgm:spPr/>
      <dgm:t>
        <a:bodyPr/>
        <a:lstStyle/>
        <a:p>
          <a:endParaRPr kumimoji="1" lang="ja-JP" altLang="en-US"/>
        </a:p>
      </dgm:t>
    </dgm:pt>
    <dgm:pt modelId="{B90A3CA9-A553-1447-B367-72985DFF4FA1}" type="sibTrans" cxnId="{0248A02D-DFD3-4344-AF4F-04975F5F6031}">
      <dgm:prSet/>
      <dgm:spPr/>
      <dgm:t>
        <a:bodyPr/>
        <a:lstStyle/>
        <a:p>
          <a:endParaRPr kumimoji="1" lang="ja-JP" altLang="en-US"/>
        </a:p>
      </dgm:t>
    </dgm:pt>
    <dgm:pt modelId="{1950FE5C-5E45-514B-8373-0433FC6C060E}" type="pres">
      <dgm:prSet presAssocID="{19DEEB6C-DF34-41D8-AF98-324431303EAA}" presName="theList" presStyleCnt="0">
        <dgm:presLayoutVars>
          <dgm:dir/>
          <dgm:animLvl val="lvl"/>
          <dgm:resizeHandles val="exact"/>
        </dgm:presLayoutVars>
      </dgm:prSet>
      <dgm:spPr/>
    </dgm:pt>
    <dgm:pt modelId="{1050E4EF-705B-134A-850D-1DBB56602C81}" type="pres">
      <dgm:prSet presAssocID="{D889A114-249B-4161-89F1-DF5847F4893D}" presName="compNode" presStyleCnt="0"/>
      <dgm:spPr/>
    </dgm:pt>
    <dgm:pt modelId="{18AEA726-C988-6443-953B-A5255DFA4248}" type="pres">
      <dgm:prSet presAssocID="{D889A114-249B-4161-89F1-DF5847F4893D}" presName="aNode" presStyleLbl="bgShp" presStyleIdx="0" presStyleCnt="3" custLinFactNeighborX="-38" custLinFactNeighborY="2851"/>
      <dgm:spPr/>
    </dgm:pt>
    <dgm:pt modelId="{6F337D03-5721-8546-A01F-6620905D894A}" type="pres">
      <dgm:prSet presAssocID="{D889A114-249B-4161-89F1-DF5847F4893D}" presName="textNode" presStyleLbl="bgShp" presStyleIdx="0" presStyleCnt="3"/>
      <dgm:spPr/>
    </dgm:pt>
    <dgm:pt modelId="{49CF4AAF-AADF-1546-8924-B831E86541BE}" type="pres">
      <dgm:prSet presAssocID="{D889A114-249B-4161-89F1-DF5847F4893D}" presName="compChildNode" presStyleCnt="0"/>
      <dgm:spPr/>
    </dgm:pt>
    <dgm:pt modelId="{B9290724-7251-D445-A4B0-0FC9C9E05E92}" type="pres">
      <dgm:prSet presAssocID="{D889A114-249B-4161-89F1-DF5847F4893D}" presName="theInnerList" presStyleCnt="0"/>
      <dgm:spPr/>
    </dgm:pt>
    <dgm:pt modelId="{911CE740-2FC7-1049-8B9C-8C0C73A73995}" type="pres">
      <dgm:prSet presAssocID="{D106A4AA-6349-B448-BC0C-FA7BB205EB20}" presName="childNode" presStyleLbl="node1" presStyleIdx="0" presStyleCnt="6">
        <dgm:presLayoutVars>
          <dgm:bulletEnabled val="1"/>
        </dgm:presLayoutVars>
      </dgm:prSet>
      <dgm:spPr/>
    </dgm:pt>
    <dgm:pt modelId="{CE28380D-A9F3-EA49-A8C2-DEC96BF94E65}" type="pres">
      <dgm:prSet presAssocID="{D889A114-249B-4161-89F1-DF5847F4893D}" presName="aSpace" presStyleCnt="0"/>
      <dgm:spPr/>
    </dgm:pt>
    <dgm:pt modelId="{4C0D5A61-4CAD-694A-976C-046CD7BD75D6}" type="pres">
      <dgm:prSet presAssocID="{2817274E-4F54-4190-87CF-DD1F792AA2A4}" presName="compNode" presStyleCnt="0"/>
      <dgm:spPr/>
    </dgm:pt>
    <dgm:pt modelId="{7F507FCD-9410-184D-83F0-588CCF1FAE15}" type="pres">
      <dgm:prSet presAssocID="{2817274E-4F54-4190-87CF-DD1F792AA2A4}" presName="aNode" presStyleLbl="bgShp" presStyleIdx="1" presStyleCnt="3"/>
      <dgm:spPr/>
    </dgm:pt>
    <dgm:pt modelId="{E4E957FD-1C9B-5D4B-B771-5CBB77E658B4}" type="pres">
      <dgm:prSet presAssocID="{2817274E-4F54-4190-87CF-DD1F792AA2A4}" presName="textNode" presStyleLbl="bgShp" presStyleIdx="1" presStyleCnt="3"/>
      <dgm:spPr/>
    </dgm:pt>
    <dgm:pt modelId="{C034D7C1-475A-4D41-877B-C7B8F17CB9FA}" type="pres">
      <dgm:prSet presAssocID="{2817274E-4F54-4190-87CF-DD1F792AA2A4}" presName="compChildNode" presStyleCnt="0"/>
      <dgm:spPr/>
    </dgm:pt>
    <dgm:pt modelId="{78A4A57B-B7BF-FF41-9CDB-76D60F9CE8AC}" type="pres">
      <dgm:prSet presAssocID="{2817274E-4F54-4190-87CF-DD1F792AA2A4}" presName="theInnerList" presStyleCnt="0"/>
      <dgm:spPr/>
    </dgm:pt>
    <dgm:pt modelId="{093BF471-C3AC-174F-9BE6-70CF24C44FB6}" type="pres">
      <dgm:prSet presAssocID="{22FD5BAC-9ACD-B64E-A7DC-90BE93549A5F}" presName="childNode" presStyleLbl="node1" presStyleIdx="1" presStyleCnt="6">
        <dgm:presLayoutVars>
          <dgm:bulletEnabled val="1"/>
        </dgm:presLayoutVars>
      </dgm:prSet>
      <dgm:spPr/>
    </dgm:pt>
    <dgm:pt modelId="{034AD4CD-C7E2-0E45-B788-06E0A48FA5E9}" type="pres">
      <dgm:prSet presAssocID="{22FD5BAC-9ACD-B64E-A7DC-90BE93549A5F}" presName="aSpace2" presStyleCnt="0"/>
      <dgm:spPr/>
    </dgm:pt>
    <dgm:pt modelId="{FA845611-D048-FD4B-A9DF-463213B982DA}" type="pres">
      <dgm:prSet presAssocID="{97D96890-8C1B-9746-BBB5-DBB1330213F8}" presName="childNode" presStyleLbl="node1" presStyleIdx="2" presStyleCnt="6">
        <dgm:presLayoutVars>
          <dgm:bulletEnabled val="1"/>
        </dgm:presLayoutVars>
      </dgm:prSet>
      <dgm:spPr/>
    </dgm:pt>
    <dgm:pt modelId="{C834B57B-B4C7-1847-802B-FF2CF8F24DEC}" type="pres">
      <dgm:prSet presAssocID="{97D96890-8C1B-9746-BBB5-DBB1330213F8}" presName="aSpace2" presStyleCnt="0"/>
      <dgm:spPr/>
    </dgm:pt>
    <dgm:pt modelId="{F96D9258-5971-3542-8E5D-9917386AD434}" type="pres">
      <dgm:prSet presAssocID="{26D5AF9D-2B33-5549-97A3-069E2DCD5EF6}" presName="childNode" presStyleLbl="node1" presStyleIdx="3" presStyleCnt="6">
        <dgm:presLayoutVars>
          <dgm:bulletEnabled val="1"/>
        </dgm:presLayoutVars>
      </dgm:prSet>
      <dgm:spPr/>
    </dgm:pt>
    <dgm:pt modelId="{13173441-75D6-054C-B351-E567C17C3D2D}" type="pres">
      <dgm:prSet presAssocID="{26D5AF9D-2B33-5549-97A3-069E2DCD5EF6}" presName="aSpace2" presStyleCnt="0"/>
      <dgm:spPr/>
    </dgm:pt>
    <dgm:pt modelId="{ABD43828-7BF5-7E4A-9FAE-B509D7F6B22C}" type="pres">
      <dgm:prSet presAssocID="{3EEF1265-F52B-E94A-B0DC-5D15478A38C4}" presName="childNode" presStyleLbl="node1" presStyleIdx="4" presStyleCnt="6">
        <dgm:presLayoutVars>
          <dgm:bulletEnabled val="1"/>
        </dgm:presLayoutVars>
      </dgm:prSet>
      <dgm:spPr/>
    </dgm:pt>
    <dgm:pt modelId="{55033248-82CE-E744-B433-613F6A8EE432}" type="pres">
      <dgm:prSet presAssocID="{2817274E-4F54-4190-87CF-DD1F792AA2A4}" presName="aSpace" presStyleCnt="0"/>
      <dgm:spPr/>
    </dgm:pt>
    <dgm:pt modelId="{EF73A1A5-561F-A64E-9DFE-0830367D540D}" type="pres">
      <dgm:prSet presAssocID="{950C0374-F52E-49EF-A9E9-674E579CFA9E}" presName="compNode" presStyleCnt="0"/>
      <dgm:spPr/>
    </dgm:pt>
    <dgm:pt modelId="{B6E4FE8B-1BE4-574C-AC86-14A1887F060A}" type="pres">
      <dgm:prSet presAssocID="{950C0374-F52E-49EF-A9E9-674E579CFA9E}" presName="aNode" presStyleLbl="bgShp" presStyleIdx="2" presStyleCnt="3"/>
      <dgm:spPr/>
    </dgm:pt>
    <dgm:pt modelId="{F40A461F-FC73-A940-A52F-3810FBD3CBA8}" type="pres">
      <dgm:prSet presAssocID="{950C0374-F52E-49EF-A9E9-674E579CFA9E}" presName="textNode" presStyleLbl="bgShp" presStyleIdx="2" presStyleCnt="3"/>
      <dgm:spPr/>
    </dgm:pt>
    <dgm:pt modelId="{FCECF609-3147-6045-8C9C-FF2A245E7AA1}" type="pres">
      <dgm:prSet presAssocID="{950C0374-F52E-49EF-A9E9-674E579CFA9E}" presName="compChildNode" presStyleCnt="0"/>
      <dgm:spPr/>
    </dgm:pt>
    <dgm:pt modelId="{32D7E261-A568-D646-BFEA-5CE41F5B9D1D}" type="pres">
      <dgm:prSet presAssocID="{950C0374-F52E-49EF-A9E9-674E579CFA9E}" presName="theInnerList" presStyleCnt="0"/>
      <dgm:spPr/>
    </dgm:pt>
    <dgm:pt modelId="{181C9D6A-FC25-EB4C-9627-65E938DEE22E}" type="pres">
      <dgm:prSet presAssocID="{FE230368-0158-6848-8CF3-EAB0606875C4}" presName="childNode" presStyleLbl="node1" presStyleIdx="5" presStyleCnt="6">
        <dgm:presLayoutVars>
          <dgm:bulletEnabled val="1"/>
        </dgm:presLayoutVars>
      </dgm:prSet>
      <dgm:spPr/>
    </dgm:pt>
  </dgm:ptLst>
  <dgm:cxnLst>
    <dgm:cxn modelId="{5AD7EC0E-2143-BA4B-BFFE-1E5B9B25FFD4}" type="presOf" srcId="{950C0374-F52E-49EF-A9E9-674E579CFA9E}" destId="{F40A461F-FC73-A940-A52F-3810FBD3CBA8}" srcOrd="1" destOrd="0" presId="urn:microsoft.com/office/officeart/2005/8/layout/lProcess2"/>
    <dgm:cxn modelId="{BEAF8528-4EB4-C945-8F0C-DF4BF611A14A}" type="presOf" srcId="{2817274E-4F54-4190-87CF-DD1F792AA2A4}" destId="{E4E957FD-1C9B-5D4B-B771-5CBB77E658B4}" srcOrd="1" destOrd="0" presId="urn:microsoft.com/office/officeart/2005/8/layout/lProcess2"/>
    <dgm:cxn modelId="{E2303A2D-3680-B34F-8E70-8EE00CE923D1}" type="presOf" srcId="{D889A114-249B-4161-89F1-DF5847F4893D}" destId="{6F337D03-5721-8546-A01F-6620905D894A}" srcOrd="1" destOrd="0" presId="urn:microsoft.com/office/officeart/2005/8/layout/lProcess2"/>
    <dgm:cxn modelId="{0248A02D-DFD3-4344-AF4F-04975F5F6031}" srcId="{950C0374-F52E-49EF-A9E9-674E579CFA9E}" destId="{FE230368-0158-6848-8CF3-EAB0606875C4}" srcOrd="0" destOrd="0" parTransId="{42F476C5-C260-E34E-9B58-B38C01F2D476}" sibTransId="{B90A3CA9-A553-1447-B367-72985DFF4FA1}"/>
    <dgm:cxn modelId="{8DFDB946-6FB6-2843-AFA6-45174C2DA795}" type="presOf" srcId="{D106A4AA-6349-B448-BC0C-FA7BB205EB20}" destId="{911CE740-2FC7-1049-8B9C-8C0C73A73995}" srcOrd="0" destOrd="0" presId="urn:microsoft.com/office/officeart/2005/8/layout/lProcess2"/>
    <dgm:cxn modelId="{E47D5949-312B-5647-917D-B0B5FE7124E9}" srcId="{2817274E-4F54-4190-87CF-DD1F792AA2A4}" destId="{22FD5BAC-9ACD-B64E-A7DC-90BE93549A5F}" srcOrd="0" destOrd="0" parTransId="{534C4A7F-C6EF-6048-B079-9AE4D6568F6F}" sibTransId="{04421D20-3B62-4E49-8069-622EF4669BBB}"/>
    <dgm:cxn modelId="{A9A2235A-0B26-0B43-B23B-0844FE98206F}" srcId="{D889A114-249B-4161-89F1-DF5847F4893D}" destId="{D106A4AA-6349-B448-BC0C-FA7BB205EB20}" srcOrd="0" destOrd="0" parTransId="{A2ECF69E-AF4A-3849-8B6E-B3CAF1AF9C49}" sibTransId="{77E888DD-672C-F84D-8288-99F71DF6A184}"/>
    <dgm:cxn modelId="{2C630364-6ED6-486C-B90A-ACD4ACB7BEEF}" srcId="{19DEEB6C-DF34-41D8-AF98-324431303EAA}" destId="{950C0374-F52E-49EF-A9E9-674E579CFA9E}" srcOrd="2" destOrd="0" parTransId="{F25461DE-6DA6-42FC-99DE-98267A3EC4AB}" sibTransId="{F0E1FBA5-E2B5-47A6-BFFD-D69FE511198E}"/>
    <dgm:cxn modelId="{FE19A699-EFD9-D44C-8DD7-302E26D41031}" type="presOf" srcId="{22FD5BAC-9ACD-B64E-A7DC-90BE93549A5F}" destId="{093BF471-C3AC-174F-9BE6-70CF24C44FB6}" srcOrd="0" destOrd="0" presId="urn:microsoft.com/office/officeart/2005/8/layout/lProcess2"/>
    <dgm:cxn modelId="{F22D2E9E-89E4-664D-872D-B1B077B4FB37}" type="presOf" srcId="{D889A114-249B-4161-89F1-DF5847F4893D}" destId="{18AEA726-C988-6443-953B-A5255DFA4248}" srcOrd="0" destOrd="0" presId="urn:microsoft.com/office/officeart/2005/8/layout/lProcess2"/>
    <dgm:cxn modelId="{1229739E-F855-1841-929B-49BF042D4E4A}" type="presOf" srcId="{FE230368-0158-6848-8CF3-EAB0606875C4}" destId="{181C9D6A-FC25-EB4C-9627-65E938DEE22E}" srcOrd="0" destOrd="0" presId="urn:microsoft.com/office/officeart/2005/8/layout/lProcess2"/>
    <dgm:cxn modelId="{F027EDA1-54AF-134A-BAA4-255DD8660EE8}" type="presOf" srcId="{19DEEB6C-DF34-41D8-AF98-324431303EAA}" destId="{1950FE5C-5E45-514B-8373-0433FC6C060E}" srcOrd="0" destOrd="0" presId="urn:microsoft.com/office/officeart/2005/8/layout/lProcess2"/>
    <dgm:cxn modelId="{697F9BA2-53C5-1D46-8FCE-732BC32581FD}" srcId="{2817274E-4F54-4190-87CF-DD1F792AA2A4}" destId="{97D96890-8C1B-9746-BBB5-DBB1330213F8}" srcOrd="1" destOrd="0" parTransId="{5C79A48C-F75D-4D4E-ABBB-A9DEBC5220B3}" sibTransId="{0E324F2D-A53A-484A-9949-713454BAE154}"/>
    <dgm:cxn modelId="{F0E2E1A3-EE72-44A7-BFDF-861AC7346658}" srcId="{19DEEB6C-DF34-41D8-AF98-324431303EAA}" destId="{D889A114-249B-4161-89F1-DF5847F4893D}" srcOrd="0" destOrd="0" parTransId="{F3D7DC28-2C9C-4335-8B0F-48752F78F0F5}" sibTransId="{657D6E87-FA72-4D73-958C-BC7D1BB11CED}"/>
    <dgm:cxn modelId="{470B96A4-0746-45AD-A022-FFB47FE5EDA7}" srcId="{19DEEB6C-DF34-41D8-AF98-324431303EAA}" destId="{2817274E-4F54-4190-87CF-DD1F792AA2A4}" srcOrd="1" destOrd="0" parTransId="{D14A821D-EA43-4072-9760-D9E58D730528}" sibTransId="{88E36297-DC09-4DB8-93CD-F18533D9D571}"/>
    <dgm:cxn modelId="{343E49B0-80E2-9A45-AFEE-CF988649A133}" type="presOf" srcId="{3EEF1265-F52B-E94A-B0DC-5D15478A38C4}" destId="{ABD43828-7BF5-7E4A-9FAE-B509D7F6B22C}" srcOrd="0" destOrd="0" presId="urn:microsoft.com/office/officeart/2005/8/layout/lProcess2"/>
    <dgm:cxn modelId="{057ED6C1-42ED-6749-AA86-EF898E75BECC}" type="presOf" srcId="{26D5AF9D-2B33-5549-97A3-069E2DCD5EF6}" destId="{F96D9258-5971-3542-8E5D-9917386AD434}" srcOrd="0" destOrd="0" presId="urn:microsoft.com/office/officeart/2005/8/layout/lProcess2"/>
    <dgm:cxn modelId="{042C02D9-1FAC-3043-B29C-6393E7583BEF}" type="presOf" srcId="{2817274E-4F54-4190-87CF-DD1F792AA2A4}" destId="{7F507FCD-9410-184D-83F0-588CCF1FAE15}" srcOrd="0" destOrd="0" presId="urn:microsoft.com/office/officeart/2005/8/layout/lProcess2"/>
    <dgm:cxn modelId="{E005E9E0-1394-CC48-9153-D58D59D3E320}" srcId="{2817274E-4F54-4190-87CF-DD1F792AA2A4}" destId="{26D5AF9D-2B33-5549-97A3-069E2DCD5EF6}" srcOrd="2" destOrd="0" parTransId="{250EE514-0B44-2F46-A5B0-9D1A2E78A6AD}" sibTransId="{2AEABBB2-110A-514C-A9A2-E68BC71776B3}"/>
    <dgm:cxn modelId="{46BE05F1-09FD-B748-812C-179EC2284488}" type="presOf" srcId="{950C0374-F52E-49EF-A9E9-674E579CFA9E}" destId="{B6E4FE8B-1BE4-574C-AC86-14A1887F060A}" srcOrd="0" destOrd="0" presId="urn:microsoft.com/office/officeart/2005/8/layout/lProcess2"/>
    <dgm:cxn modelId="{62D732F6-83C8-4049-83CB-B5D75AA0322D}" srcId="{2817274E-4F54-4190-87CF-DD1F792AA2A4}" destId="{3EEF1265-F52B-E94A-B0DC-5D15478A38C4}" srcOrd="3" destOrd="0" parTransId="{568C9FC2-F5CB-CE46-BC18-D7A70C09FD12}" sibTransId="{076C5AF4-D9C1-D04C-BD39-039F186E21DA}"/>
    <dgm:cxn modelId="{BA7BDCFA-7D7E-A041-A851-334307A8C4BC}" type="presOf" srcId="{97D96890-8C1B-9746-BBB5-DBB1330213F8}" destId="{FA845611-D048-FD4B-A9DF-463213B982DA}" srcOrd="0" destOrd="0" presId="urn:microsoft.com/office/officeart/2005/8/layout/lProcess2"/>
    <dgm:cxn modelId="{DE6FD675-D6BA-124E-8F40-BFE0431CEDD1}" type="presParOf" srcId="{1950FE5C-5E45-514B-8373-0433FC6C060E}" destId="{1050E4EF-705B-134A-850D-1DBB56602C81}" srcOrd="0" destOrd="0" presId="urn:microsoft.com/office/officeart/2005/8/layout/lProcess2"/>
    <dgm:cxn modelId="{E3E2CF29-E1C9-254F-A9D5-6DD788B055EA}" type="presParOf" srcId="{1050E4EF-705B-134A-850D-1DBB56602C81}" destId="{18AEA726-C988-6443-953B-A5255DFA4248}" srcOrd="0" destOrd="0" presId="urn:microsoft.com/office/officeart/2005/8/layout/lProcess2"/>
    <dgm:cxn modelId="{80A95485-202F-4B49-9627-04EF96D5A75F}" type="presParOf" srcId="{1050E4EF-705B-134A-850D-1DBB56602C81}" destId="{6F337D03-5721-8546-A01F-6620905D894A}" srcOrd="1" destOrd="0" presId="urn:microsoft.com/office/officeart/2005/8/layout/lProcess2"/>
    <dgm:cxn modelId="{B6A95B03-F111-654C-8259-5E3C34A6A7B7}" type="presParOf" srcId="{1050E4EF-705B-134A-850D-1DBB56602C81}" destId="{49CF4AAF-AADF-1546-8924-B831E86541BE}" srcOrd="2" destOrd="0" presId="urn:microsoft.com/office/officeart/2005/8/layout/lProcess2"/>
    <dgm:cxn modelId="{09DDDC18-9964-0541-8977-6349F100D1CE}" type="presParOf" srcId="{49CF4AAF-AADF-1546-8924-B831E86541BE}" destId="{B9290724-7251-D445-A4B0-0FC9C9E05E92}" srcOrd="0" destOrd="0" presId="urn:microsoft.com/office/officeart/2005/8/layout/lProcess2"/>
    <dgm:cxn modelId="{B9A82121-062E-A448-AF93-903059D21049}" type="presParOf" srcId="{B9290724-7251-D445-A4B0-0FC9C9E05E92}" destId="{911CE740-2FC7-1049-8B9C-8C0C73A73995}" srcOrd="0" destOrd="0" presId="urn:microsoft.com/office/officeart/2005/8/layout/lProcess2"/>
    <dgm:cxn modelId="{F0A9A009-032E-6247-BE89-C0AD0D937630}" type="presParOf" srcId="{1950FE5C-5E45-514B-8373-0433FC6C060E}" destId="{CE28380D-A9F3-EA49-A8C2-DEC96BF94E65}" srcOrd="1" destOrd="0" presId="urn:microsoft.com/office/officeart/2005/8/layout/lProcess2"/>
    <dgm:cxn modelId="{7A415412-BB66-D344-AA83-7BEDCDD5A2FA}" type="presParOf" srcId="{1950FE5C-5E45-514B-8373-0433FC6C060E}" destId="{4C0D5A61-4CAD-694A-976C-046CD7BD75D6}" srcOrd="2" destOrd="0" presId="urn:microsoft.com/office/officeart/2005/8/layout/lProcess2"/>
    <dgm:cxn modelId="{487163C6-DEC2-B943-BD62-8665401C6151}" type="presParOf" srcId="{4C0D5A61-4CAD-694A-976C-046CD7BD75D6}" destId="{7F507FCD-9410-184D-83F0-588CCF1FAE15}" srcOrd="0" destOrd="0" presId="urn:microsoft.com/office/officeart/2005/8/layout/lProcess2"/>
    <dgm:cxn modelId="{D0BB3FD7-8750-8449-BEAF-4D354E5E55CF}" type="presParOf" srcId="{4C0D5A61-4CAD-694A-976C-046CD7BD75D6}" destId="{E4E957FD-1C9B-5D4B-B771-5CBB77E658B4}" srcOrd="1" destOrd="0" presId="urn:microsoft.com/office/officeart/2005/8/layout/lProcess2"/>
    <dgm:cxn modelId="{B18653F7-9C3C-8B40-9446-610E460DA36C}" type="presParOf" srcId="{4C0D5A61-4CAD-694A-976C-046CD7BD75D6}" destId="{C034D7C1-475A-4D41-877B-C7B8F17CB9FA}" srcOrd="2" destOrd="0" presId="urn:microsoft.com/office/officeart/2005/8/layout/lProcess2"/>
    <dgm:cxn modelId="{AF1FA331-62A2-9A4C-9A68-5F989BE49B9D}" type="presParOf" srcId="{C034D7C1-475A-4D41-877B-C7B8F17CB9FA}" destId="{78A4A57B-B7BF-FF41-9CDB-76D60F9CE8AC}" srcOrd="0" destOrd="0" presId="urn:microsoft.com/office/officeart/2005/8/layout/lProcess2"/>
    <dgm:cxn modelId="{6CFE3127-AC12-C14D-8EA4-C401B053D46F}" type="presParOf" srcId="{78A4A57B-B7BF-FF41-9CDB-76D60F9CE8AC}" destId="{093BF471-C3AC-174F-9BE6-70CF24C44FB6}" srcOrd="0" destOrd="0" presId="urn:microsoft.com/office/officeart/2005/8/layout/lProcess2"/>
    <dgm:cxn modelId="{1E5D79BB-E30D-1D40-BB91-7611B39CBBBD}" type="presParOf" srcId="{78A4A57B-B7BF-FF41-9CDB-76D60F9CE8AC}" destId="{034AD4CD-C7E2-0E45-B788-06E0A48FA5E9}" srcOrd="1" destOrd="0" presId="urn:microsoft.com/office/officeart/2005/8/layout/lProcess2"/>
    <dgm:cxn modelId="{D8EA423E-E4EA-0241-B50E-D998165486E1}" type="presParOf" srcId="{78A4A57B-B7BF-FF41-9CDB-76D60F9CE8AC}" destId="{FA845611-D048-FD4B-A9DF-463213B982DA}" srcOrd="2" destOrd="0" presId="urn:microsoft.com/office/officeart/2005/8/layout/lProcess2"/>
    <dgm:cxn modelId="{433608E1-529B-6941-B8DA-76A30EA66EEF}" type="presParOf" srcId="{78A4A57B-B7BF-FF41-9CDB-76D60F9CE8AC}" destId="{C834B57B-B4C7-1847-802B-FF2CF8F24DEC}" srcOrd="3" destOrd="0" presId="urn:microsoft.com/office/officeart/2005/8/layout/lProcess2"/>
    <dgm:cxn modelId="{5661FC29-85F3-7D48-BAD7-B56BF390E55F}" type="presParOf" srcId="{78A4A57B-B7BF-FF41-9CDB-76D60F9CE8AC}" destId="{F96D9258-5971-3542-8E5D-9917386AD434}" srcOrd="4" destOrd="0" presId="urn:microsoft.com/office/officeart/2005/8/layout/lProcess2"/>
    <dgm:cxn modelId="{6C705719-3640-E747-8B75-EF359876AFD2}" type="presParOf" srcId="{78A4A57B-B7BF-FF41-9CDB-76D60F9CE8AC}" destId="{13173441-75D6-054C-B351-E567C17C3D2D}" srcOrd="5" destOrd="0" presId="urn:microsoft.com/office/officeart/2005/8/layout/lProcess2"/>
    <dgm:cxn modelId="{48EC1EF1-9E13-3441-BE25-7DD27471C702}" type="presParOf" srcId="{78A4A57B-B7BF-FF41-9CDB-76D60F9CE8AC}" destId="{ABD43828-7BF5-7E4A-9FAE-B509D7F6B22C}" srcOrd="6" destOrd="0" presId="urn:microsoft.com/office/officeart/2005/8/layout/lProcess2"/>
    <dgm:cxn modelId="{ADF7E94B-1824-214C-95C9-726C519C0BBE}" type="presParOf" srcId="{1950FE5C-5E45-514B-8373-0433FC6C060E}" destId="{55033248-82CE-E744-B433-613F6A8EE432}" srcOrd="3" destOrd="0" presId="urn:microsoft.com/office/officeart/2005/8/layout/lProcess2"/>
    <dgm:cxn modelId="{2E925D33-AB87-4144-AFFB-F1E7036F7BA2}" type="presParOf" srcId="{1950FE5C-5E45-514B-8373-0433FC6C060E}" destId="{EF73A1A5-561F-A64E-9DFE-0830367D540D}" srcOrd="4" destOrd="0" presId="urn:microsoft.com/office/officeart/2005/8/layout/lProcess2"/>
    <dgm:cxn modelId="{82270F2B-E0F0-AB4C-9193-0576C52F5F3F}" type="presParOf" srcId="{EF73A1A5-561F-A64E-9DFE-0830367D540D}" destId="{B6E4FE8B-1BE4-574C-AC86-14A1887F060A}" srcOrd="0" destOrd="0" presId="urn:microsoft.com/office/officeart/2005/8/layout/lProcess2"/>
    <dgm:cxn modelId="{BD937871-B1A3-2147-AA0E-CD22A4D54758}" type="presParOf" srcId="{EF73A1A5-561F-A64E-9DFE-0830367D540D}" destId="{F40A461F-FC73-A940-A52F-3810FBD3CBA8}" srcOrd="1" destOrd="0" presId="urn:microsoft.com/office/officeart/2005/8/layout/lProcess2"/>
    <dgm:cxn modelId="{1279DAF8-8FCB-3B4E-A0D5-84BCA54D208B}" type="presParOf" srcId="{EF73A1A5-561F-A64E-9DFE-0830367D540D}" destId="{FCECF609-3147-6045-8C9C-FF2A245E7AA1}" srcOrd="2" destOrd="0" presId="urn:microsoft.com/office/officeart/2005/8/layout/lProcess2"/>
    <dgm:cxn modelId="{FDE5EEAD-D9FF-404C-9D00-A83B69B51E14}" type="presParOf" srcId="{FCECF609-3147-6045-8C9C-FF2A245E7AA1}" destId="{32D7E261-A568-D646-BFEA-5CE41F5B9D1D}" srcOrd="0" destOrd="0" presId="urn:microsoft.com/office/officeart/2005/8/layout/lProcess2"/>
    <dgm:cxn modelId="{158CBDBE-6B47-844F-89D5-2E5ED4FD276A}" type="presParOf" srcId="{32D7E261-A568-D646-BFEA-5CE41F5B9D1D}" destId="{181C9D6A-FC25-EB4C-9627-65E938DEE22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49F703-90B9-7849-9BDD-A0AD473F3B5F}" type="doc">
      <dgm:prSet loTypeId="urn:microsoft.com/office/officeart/2005/8/layout/pyramid2" loCatId="" qsTypeId="urn:microsoft.com/office/officeart/2005/8/quickstyle/simple1" qsCatId="simple" csTypeId="urn:microsoft.com/office/officeart/2005/8/colors/accent1_2" csCatId="accent1" phldr="1"/>
      <dgm:spPr/>
      <dgm:t>
        <a:bodyPr/>
        <a:lstStyle/>
        <a:p>
          <a:endParaRPr kumimoji="1" lang="ja-JP" altLang="en-US"/>
        </a:p>
      </dgm:t>
    </dgm:pt>
    <dgm:pt modelId="{3F668FB8-95DC-1442-B68C-54DE38D63C2C}">
      <dgm:prSet/>
      <dgm:spPr/>
      <dgm:t>
        <a:bodyPr/>
        <a:lstStyle/>
        <a:p>
          <a:r>
            <a:rPr lang="ja-JP" b="1" i="0"/>
            <a:t>データ</a:t>
          </a:r>
          <a:r>
            <a:rPr lang="en-AU" altLang="ja-JP" b="1" i="0" dirty="0"/>
            <a:t>set</a:t>
          </a:r>
          <a:r>
            <a:rPr lang="ja-AU" altLang="en-US" b="1" i="0" dirty="0"/>
            <a:t>の読み込み</a:t>
          </a:r>
          <a:endParaRPr lang="en-US" altLang="ja-AU" b="1" i="0" dirty="0"/>
        </a:p>
        <a:p>
          <a:r>
            <a:rPr lang="ja-JP" b="0" i="0"/>
            <a:t>タイタニック</a:t>
          </a:r>
          <a:r>
            <a:rPr lang="ja-AU" altLang="en-US" b="0" i="0" dirty="0"/>
            <a:t>データ</a:t>
          </a:r>
          <a:r>
            <a:rPr lang="en-AU" altLang="ja-AU" b="0" i="0" dirty="0"/>
            <a:t>(</a:t>
          </a:r>
          <a:r>
            <a:rPr lang="en-US" altLang="ja-AU" b="0" i="0" dirty="0"/>
            <a:t>CVS</a:t>
          </a:r>
          <a:r>
            <a:rPr lang="ja-JP" altLang="en-US" b="0" i="0"/>
            <a:t> </a:t>
          </a:r>
          <a:r>
            <a:rPr lang="en-AU" altLang="ja-JP" b="0" i="0" dirty="0"/>
            <a:t>file</a:t>
          </a:r>
          <a:r>
            <a:rPr lang="en-US" altLang="ja-AU" b="0" i="0" dirty="0"/>
            <a:t>)</a:t>
          </a:r>
          <a:r>
            <a:rPr lang="ja-JP" b="0" i="0"/>
            <a:t>を読み込む</a:t>
          </a:r>
          <a:r>
            <a:rPr lang="ja-JP" altLang="en-US" b="0" i="0"/>
            <a:t>。</a:t>
          </a:r>
          <a:endParaRPr lang="ja-AU" dirty="0"/>
        </a:p>
      </dgm:t>
    </dgm:pt>
    <dgm:pt modelId="{84D2E791-E273-0D40-8521-9B5FF4BE29B1}" type="parTrans" cxnId="{07D9EFAD-CF22-3B46-9319-C5F92E7AC889}">
      <dgm:prSet/>
      <dgm:spPr/>
      <dgm:t>
        <a:bodyPr/>
        <a:lstStyle/>
        <a:p>
          <a:endParaRPr kumimoji="1" lang="ja-JP" altLang="en-US"/>
        </a:p>
      </dgm:t>
    </dgm:pt>
    <dgm:pt modelId="{F2017652-3B26-F344-92BE-412BEA2C93EC}" type="sibTrans" cxnId="{07D9EFAD-CF22-3B46-9319-C5F92E7AC889}">
      <dgm:prSet/>
      <dgm:spPr/>
      <dgm:t>
        <a:bodyPr/>
        <a:lstStyle/>
        <a:p>
          <a:endParaRPr kumimoji="1" lang="ja-JP" altLang="en-US"/>
        </a:p>
      </dgm:t>
    </dgm:pt>
    <dgm:pt modelId="{FF84B71A-AE90-2242-99AE-2CC7BB2F2609}">
      <dgm:prSet/>
      <dgm:spPr/>
      <dgm:t>
        <a:bodyPr/>
        <a:lstStyle/>
        <a:p>
          <a:r>
            <a:rPr lang="ja-JP" b="1" i="0"/>
            <a:t>データの探索と評価</a:t>
          </a:r>
          <a:r>
            <a:rPr lang="ja-JP" b="0" i="0"/>
            <a:t> </a:t>
          </a:r>
          <a:endParaRPr lang="en-US" altLang="ja-JP" b="0" i="0" dirty="0"/>
        </a:p>
        <a:p>
          <a:r>
            <a:rPr lang="ja-JP" b="0" i="0"/>
            <a:t>データセットの構造を理解、問題点や欠損値の特定。</a:t>
          </a:r>
          <a:endParaRPr lang="ja-AU" dirty="0"/>
        </a:p>
      </dgm:t>
    </dgm:pt>
    <dgm:pt modelId="{E8C50B46-33B8-8548-B31A-04BE7EB19D53}" type="parTrans" cxnId="{31450D28-52A0-2C47-A44A-5DCF7C1A6274}">
      <dgm:prSet/>
      <dgm:spPr/>
      <dgm:t>
        <a:bodyPr/>
        <a:lstStyle/>
        <a:p>
          <a:endParaRPr kumimoji="1" lang="ja-JP" altLang="en-US"/>
        </a:p>
      </dgm:t>
    </dgm:pt>
    <dgm:pt modelId="{084A0C49-90D5-3047-ADFF-0E11011C754B}" type="sibTrans" cxnId="{31450D28-52A0-2C47-A44A-5DCF7C1A6274}">
      <dgm:prSet/>
      <dgm:spPr/>
      <dgm:t>
        <a:bodyPr/>
        <a:lstStyle/>
        <a:p>
          <a:endParaRPr kumimoji="1" lang="ja-JP" altLang="en-US"/>
        </a:p>
      </dgm:t>
    </dgm:pt>
    <dgm:pt modelId="{798693C3-9992-3D47-821C-392C6A711395}">
      <dgm:prSet/>
      <dgm:spPr/>
      <dgm:t>
        <a:bodyPr/>
        <a:lstStyle/>
        <a:p>
          <a:r>
            <a:rPr lang="ja-JP" b="1" i="0"/>
            <a:t>基本的なデータクリーニング</a:t>
          </a:r>
          <a:r>
            <a:rPr lang="ja-JP" b="0" i="0"/>
            <a:t> </a:t>
          </a:r>
          <a:endParaRPr lang="en-US" altLang="ja-JP" b="0" i="0" dirty="0"/>
        </a:p>
        <a:p>
          <a:r>
            <a:rPr lang="en-US" b="0" i="0" dirty="0"/>
            <a:t> </a:t>
          </a:r>
          <a:r>
            <a:rPr lang="ja-JP" b="0" i="0"/>
            <a:t>重複値の削除、不要な列の削除、基本的な欠損値の処理。</a:t>
          </a:r>
          <a:endParaRPr lang="ja-AU" dirty="0"/>
        </a:p>
      </dgm:t>
    </dgm:pt>
    <dgm:pt modelId="{30779ED2-7A98-EC45-BF93-43397ED277E1}" type="parTrans" cxnId="{8D9040A9-81D4-E94A-A0A3-AD1F3659AEEC}">
      <dgm:prSet/>
      <dgm:spPr/>
      <dgm:t>
        <a:bodyPr/>
        <a:lstStyle/>
        <a:p>
          <a:endParaRPr kumimoji="1" lang="ja-JP" altLang="en-US"/>
        </a:p>
      </dgm:t>
    </dgm:pt>
    <dgm:pt modelId="{9293255C-4815-9044-8D43-C4FE9D3B90CC}" type="sibTrans" cxnId="{8D9040A9-81D4-E94A-A0A3-AD1F3659AEEC}">
      <dgm:prSet/>
      <dgm:spPr/>
      <dgm:t>
        <a:bodyPr/>
        <a:lstStyle/>
        <a:p>
          <a:endParaRPr kumimoji="1" lang="ja-JP" altLang="en-US"/>
        </a:p>
      </dgm:t>
    </dgm:pt>
    <dgm:pt modelId="{1B98E527-EB2B-3047-B7A5-3C30D4A5AAF0}" type="pres">
      <dgm:prSet presAssocID="{AE49F703-90B9-7849-9BDD-A0AD473F3B5F}" presName="compositeShape" presStyleCnt="0">
        <dgm:presLayoutVars>
          <dgm:dir/>
          <dgm:resizeHandles/>
        </dgm:presLayoutVars>
      </dgm:prSet>
      <dgm:spPr/>
    </dgm:pt>
    <dgm:pt modelId="{EC85F1D4-46E0-C547-A7F0-C4A1CB95CC5C}" type="pres">
      <dgm:prSet presAssocID="{AE49F703-90B9-7849-9BDD-A0AD473F3B5F}" presName="pyramid" presStyleLbl="node1" presStyleIdx="0" presStyleCnt="1"/>
      <dgm:spPr/>
    </dgm:pt>
    <dgm:pt modelId="{427A02D4-AFF8-C84E-87CE-B4092B7FB72C}" type="pres">
      <dgm:prSet presAssocID="{AE49F703-90B9-7849-9BDD-A0AD473F3B5F}" presName="theList" presStyleCnt="0"/>
      <dgm:spPr/>
    </dgm:pt>
    <dgm:pt modelId="{8C3D6454-A074-7442-AE8A-DA30FC3B7633}" type="pres">
      <dgm:prSet presAssocID="{798693C3-9992-3D47-821C-392C6A711395}" presName="aNode" presStyleLbl="fgAcc1" presStyleIdx="0" presStyleCnt="3">
        <dgm:presLayoutVars>
          <dgm:bulletEnabled val="1"/>
        </dgm:presLayoutVars>
      </dgm:prSet>
      <dgm:spPr/>
    </dgm:pt>
    <dgm:pt modelId="{8FB2C4C1-49BD-8B42-B9AF-7E0FBBF149A6}" type="pres">
      <dgm:prSet presAssocID="{798693C3-9992-3D47-821C-392C6A711395}" presName="aSpace" presStyleCnt="0"/>
      <dgm:spPr/>
    </dgm:pt>
    <dgm:pt modelId="{D5F1DD69-098B-F143-BA4A-4CAA14594D9D}" type="pres">
      <dgm:prSet presAssocID="{FF84B71A-AE90-2242-99AE-2CC7BB2F2609}" presName="aNode" presStyleLbl="fgAcc1" presStyleIdx="1" presStyleCnt="3">
        <dgm:presLayoutVars>
          <dgm:bulletEnabled val="1"/>
        </dgm:presLayoutVars>
      </dgm:prSet>
      <dgm:spPr/>
    </dgm:pt>
    <dgm:pt modelId="{80F0B743-6D01-9E4C-851C-DCC4EE7D1733}" type="pres">
      <dgm:prSet presAssocID="{FF84B71A-AE90-2242-99AE-2CC7BB2F2609}" presName="aSpace" presStyleCnt="0"/>
      <dgm:spPr/>
    </dgm:pt>
    <dgm:pt modelId="{438E3168-DC9E-C64E-B2FD-230036249D10}" type="pres">
      <dgm:prSet presAssocID="{3F668FB8-95DC-1442-B68C-54DE38D63C2C}" presName="aNode" presStyleLbl="fgAcc1" presStyleIdx="2" presStyleCnt="3">
        <dgm:presLayoutVars>
          <dgm:bulletEnabled val="1"/>
        </dgm:presLayoutVars>
      </dgm:prSet>
      <dgm:spPr/>
    </dgm:pt>
    <dgm:pt modelId="{0352E724-41AC-0C47-91BF-9312FF100570}" type="pres">
      <dgm:prSet presAssocID="{3F668FB8-95DC-1442-B68C-54DE38D63C2C}" presName="aSpace" presStyleCnt="0"/>
      <dgm:spPr/>
    </dgm:pt>
  </dgm:ptLst>
  <dgm:cxnLst>
    <dgm:cxn modelId="{FBC7E416-6ECC-4640-9D07-73C8B4C9548C}" type="presOf" srcId="{FF84B71A-AE90-2242-99AE-2CC7BB2F2609}" destId="{D5F1DD69-098B-F143-BA4A-4CAA14594D9D}" srcOrd="0" destOrd="0" presId="urn:microsoft.com/office/officeart/2005/8/layout/pyramid2"/>
    <dgm:cxn modelId="{31450D28-52A0-2C47-A44A-5DCF7C1A6274}" srcId="{AE49F703-90B9-7849-9BDD-A0AD473F3B5F}" destId="{FF84B71A-AE90-2242-99AE-2CC7BB2F2609}" srcOrd="1" destOrd="0" parTransId="{E8C50B46-33B8-8548-B31A-04BE7EB19D53}" sibTransId="{084A0C49-90D5-3047-ADFF-0E11011C754B}"/>
    <dgm:cxn modelId="{5202175B-F70B-954F-ACF7-A078C4181219}" type="presOf" srcId="{3F668FB8-95DC-1442-B68C-54DE38D63C2C}" destId="{438E3168-DC9E-C64E-B2FD-230036249D10}" srcOrd="0" destOrd="0" presId="urn:microsoft.com/office/officeart/2005/8/layout/pyramid2"/>
    <dgm:cxn modelId="{38B4319D-6A02-8D42-836E-4671228A32A2}" type="presOf" srcId="{AE49F703-90B9-7849-9BDD-A0AD473F3B5F}" destId="{1B98E527-EB2B-3047-B7A5-3C30D4A5AAF0}" srcOrd="0" destOrd="0" presId="urn:microsoft.com/office/officeart/2005/8/layout/pyramid2"/>
    <dgm:cxn modelId="{8D9040A9-81D4-E94A-A0A3-AD1F3659AEEC}" srcId="{AE49F703-90B9-7849-9BDD-A0AD473F3B5F}" destId="{798693C3-9992-3D47-821C-392C6A711395}" srcOrd="0" destOrd="0" parTransId="{30779ED2-7A98-EC45-BF93-43397ED277E1}" sibTransId="{9293255C-4815-9044-8D43-C4FE9D3B90CC}"/>
    <dgm:cxn modelId="{07D9EFAD-CF22-3B46-9319-C5F92E7AC889}" srcId="{AE49F703-90B9-7849-9BDD-A0AD473F3B5F}" destId="{3F668FB8-95DC-1442-B68C-54DE38D63C2C}" srcOrd="2" destOrd="0" parTransId="{84D2E791-E273-0D40-8521-9B5FF4BE29B1}" sibTransId="{F2017652-3B26-F344-92BE-412BEA2C93EC}"/>
    <dgm:cxn modelId="{82D185DC-001B-5141-BD38-4EFED0166B53}" type="presOf" srcId="{798693C3-9992-3D47-821C-392C6A711395}" destId="{8C3D6454-A074-7442-AE8A-DA30FC3B7633}" srcOrd="0" destOrd="0" presId="urn:microsoft.com/office/officeart/2005/8/layout/pyramid2"/>
    <dgm:cxn modelId="{38259E80-888E-034C-B6E6-02399E39E212}" type="presParOf" srcId="{1B98E527-EB2B-3047-B7A5-3C30D4A5AAF0}" destId="{EC85F1D4-46E0-C547-A7F0-C4A1CB95CC5C}" srcOrd="0" destOrd="0" presId="urn:microsoft.com/office/officeart/2005/8/layout/pyramid2"/>
    <dgm:cxn modelId="{04647AEC-0536-1B4E-827A-A8DB4FA7C9B7}" type="presParOf" srcId="{1B98E527-EB2B-3047-B7A5-3C30D4A5AAF0}" destId="{427A02D4-AFF8-C84E-87CE-B4092B7FB72C}" srcOrd="1" destOrd="0" presId="urn:microsoft.com/office/officeart/2005/8/layout/pyramid2"/>
    <dgm:cxn modelId="{9211D101-A966-504A-830A-9A54BD61A000}" type="presParOf" srcId="{427A02D4-AFF8-C84E-87CE-B4092B7FB72C}" destId="{8C3D6454-A074-7442-AE8A-DA30FC3B7633}" srcOrd="0" destOrd="0" presId="urn:microsoft.com/office/officeart/2005/8/layout/pyramid2"/>
    <dgm:cxn modelId="{EF6F9906-A1D9-1542-A9F7-10173A6126A0}" type="presParOf" srcId="{427A02D4-AFF8-C84E-87CE-B4092B7FB72C}" destId="{8FB2C4C1-49BD-8B42-B9AF-7E0FBBF149A6}" srcOrd="1" destOrd="0" presId="urn:microsoft.com/office/officeart/2005/8/layout/pyramid2"/>
    <dgm:cxn modelId="{EBFCA677-DDD8-194D-A482-4BE600239EEB}" type="presParOf" srcId="{427A02D4-AFF8-C84E-87CE-B4092B7FB72C}" destId="{D5F1DD69-098B-F143-BA4A-4CAA14594D9D}" srcOrd="2" destOrd="0" presId="urn:microsoft.com/office/officeart/2005/8/layout/pyramid2"/>
    <dgm:cxn modelId="{002D8548-526E-8F40-BB8B-EC95BD2CAFBD}" type="presParOf" srcId="{427A02D4-AFF8-C84E-87CE-B4092B7FB72C}" destId="{80F0B743-6D01-9E4C-851C-DCC4EE7D1733}" srcOrd="3" destOrd="0" presId="urn:microsoft.com/office/officeart/2005/8/layout/pyramid2"/>
    <dgm:cxn modelId="{28F5499C-4ADA-9246-8304-DEFAF280E348}" type="presParOf" srcId="{427A02D4-AFF8-C84E-87CE-B4092B7FB72C}" destId="{438E3168-DC9E-C64E-B2FD-230036249D10}" srcOrd="4" destOrd="0" presId="urn:microsoft.com/office/officeart/2005/8/layout/pyramid2"/>
    <dgm:cxn modelId="{294FABC6-D694-0244-9783-E1B2CFCEA0F0}" type="presParOf" srcId="{427A02D4-AFF8-C84E-87CE-B4092B7FB72C}" destId="{0352E724-41AC-0C47-91BF-9312FF10057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139875-543F-8E44-A6AE-15B758BA68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kumimoji="1" lang="ja-JP" altLang="en-US"/>
        </a:p>
      </dgm:t>
    </dgm:pt>
    <dgm:pt modelId="{B3851423-5D73-F140-8D6C-5557BBB9BD80}">
      <dgm:prSet/>
      <dgm:spPr/>
      <dgm:t>
        <a:bodyPr/>
        <a:lstStyle/>
        <a:p>
          <a:r>
            <a:rPr lang="ja-JP" b="1" i="0"/>
            <a:t>平均値・中央値補完</a:t>
          </a:r>
          <a:r>
            <a:rPr lang="en-US" b="0" i="0"/>
            <a:t>: </a:t>
          </a:r>
          <a:r>
            <a:rPr lang="ja-JP" b="0" i="0"/>
            <a:t>連続変数に対して外れ値が少ない場合に有効。</a:t>
          </a:r>
          <a:endParaRPr lang="ja-AU"/>
        </a:p>
      </dgm:t>
    </dgm:pt>
    <dgm:pt modelId="{EEF5B925-8967-A340-B6C9-F501A1C9BC53}" type="parTrans" cxnId="{3583056E-1807-8646-AFC5-6F215688CA68}">
      <dgm:prSet/>
      <dgm:spPr/>
      <dgm:t>
        <a:bodyPr/>
        <a:lstStyle/>
        <a:p>
          <a:endParaRPr kumimoji="1" lang="ja-JP" altLang="en-US"/>
        </a:p>
      </dgm:t>
    </dgm:pt>
    <dgm:pt modelId="{6A1EC8CE-5B39-E440-90F2-57866CE8F7E0}" type="sibTrans" cxnId="{3583056E-1807-8646-AFC5-6F215688CA68}">
      <dgm:prSet/>
      <dgm:spPr/>
      <dgm:t>
        <a:bodyPr/>
        <a:lstStyle/>
        <a:p>
          <a:endParaRPr kumimoji="1" lang="ja-JP" altLang="en-US"/>
        </a:p>
      </dgm:t>
    </dgm:pt>
    <dgm:pt modelId="{A7971F40-5CB3-1245-B53D-E81AF775C4DE}">
      <dgm:prSet/>
      <dgm:spPr/>
      <dgm:t>
        <a:bodyPr/>
        <a:lstStyle/>
        <a:p>
          <a:r>
            <a:rPr lang="ja-JP" b="1" i="0"/>
            <a:t>最頻値補完</a:t>
          </a:r>
          <a:r>
            <a:rPr lang="en-US" b="0" i="0"/>
            <a:t>: </a:t>
          </a:r>
          <a:r>
            <a:rPr lang="ja-JP" b="0" i="0"/>
            <a:t>カテゴリカル変数に対して。</a:t>
          </a:r>
          <a:endParaRPr lang="ja-AU"/>
        </a:p>
      </dgm:t>
    </dgm:pt>
    <dgm:pt modelId="{59F3BC4C-F575-A844-9EC6-0233B4A0186F}" type="parTrans" cxnId="{32A468BC-A437-BE4C-B34A-0F78FA8C4E3D}">
      <dgm:prSet/>
      <dgm:spPr/>
      <dgm:t>
        <a:bodyPr/>
        <a:lstStyle/>
        <a:p>
          <a:endParaRPr kumimoji="1" lang="ja-JP" altLang="en-US"/>
        </a:p>
      </dgm:t>
    </dgm:pt>
    <dgm:pt modelId="{8085535C-9E8A-EB49-AC79-74F414DE74D4}" type="sibTrans" cxnId="{32A468BC-A437-BE4C-B34A-0F78FA8C4E3D}">
      <dgm:prSet/>
      <dgm:spPr/>
      <dgm:t>
        <a:bodyPr/>
        <a:lstStyle/>
        <a:p>
          <a:endParaRPr kumimoji="1" lang="ja-JP" altLang="en-US"/>
        </a:p>
      </dgm:t>
    </dgm:pt>
    <dgm:pt modelId="{D4475391-6DAB-CD4F-86D4-B98FD6A95993}">
      <dgm:prSet/>
      <dgm:spPr/>
      <dgm:t>
        <a:bodyPr/>
        <a:lstStyle/>
        <a:p>
          <a:r>
            <a:rPr lang="ja-JP" b="1" i="0"/>
            <a:t>固定値補完</a:t>
          </a:r>
          <a:r>
            <a:rPr lang="en-US" b="0" i="0" dirty="0"/>
            <a:t>: </a:t>
          </a:r>
          <a:r>
            <a:rPr lang="ja-JP" b="0" i="0"/>
            <a:t>特定のカテゴリまたは識別子を表す場合。</a:t>
          </a:r>
          <a:endParaRPr lang="ja-AU" dirty="0"/>
        </a:p>
      </dgm:t>
    </dgm:pt>
    <dgm:pt modelId="{50CE0100-2CA1-8344-9FA1-8CF4DDA33743}" type="parTrans" cxnId="{7FB75089-E383-A945-884B-403218EE5047}">
      <dgm:prSet/>
      <dgm:spPr/>
      <dgm:t>
        <a:bodyPr/>
        <a:lstStyle/>
        <a:p>
          <a:endParaRPr kumimoji="1" lang="ja-JP" altLang="en-US"/>
        </a:p>
      </dgm:t>
    </dgm:pt>
    <dgm:pt modelId="{A0DDFB0D-488E-D947-83D4-A838D5EAFF9E}" type="sibTrans" cxnId="{7FB75089-E383-A945-884B-403218EE5047}">
      <dgm:prSet/>
      <dgm:spPr/>
      <dgm:t>
        <a:bodyPr/>
        <a:lstStyle/>
        <a:p>
          <a:endParaRPr kumimoji="1" lang="ja-JP" altLang="en-US"/>
        </a:p>
      </dgm:t>
    </dgm:pt>
    <dgm:pt modelId="{D7CD4160-34EC-FC47-AD30-9C2F5E8623AC}">
      <dgm:prSet/>
      <dgm:spPr/>
      <dgm:t>
        <a:bodyPr/>
        <a:lstStyle/>
        <a:p>
          <a:r>
            <a:rPr lang="ja-JP" b="1" i="0"/>
            <a:t>ホールドアウト法</a:t>
          </a:r>
          <a:r>
            <a:rPr lang="en-US" b="0" i="0"/>
            <a:t>: </a:t>
          </a:r>
          <a:r>
            <a:rPr lang="ja-JP" b="0" i="0"/>
            <a:t>時系列データやインデックスが順序を持つ場合に有効。</a:t>
          </a:r>
          <a:endParaRPr lang="ja-AU"/>
        </a:p>
      </dgm:t>
    </dgm:pt>
    <dgm:pt modelId="{A8A24058-7D3E-B74F-9CA0-BB056861DF9F}" type="parTrans" cxnId="{5FC6889A-517A-A545-B544-A81E70FDC5D5}">
      <dgm:prSet/>
      <dgm:spPr/>
      <dgm:t>
        <a:bodyPr/>
        <a:lstStyle/>
        <a:p>
          <a:endParaRPr kumimoji="1" lang="ja-JP" altLang="en-US"/>
        </a:p>
      </dgm:t>
    </dgm:pt>
    <dgm:pt modelId="{1ED2B01E-FDCA-E64F-B9D4-492BB60DD2CD}" type="sibTrans" cxnId="{5FC6889A-517A-A545-B544-A81E70FDC5D5}">
      <dgm:prSet/>
      <dgm:spPr/>
      <dgm:t>
        <a:bodyPr/>
        <a:lstStyle/>
        <a:p>
          <a:endParaRPr kumimoji="1" lang="ja-JP" altLang="en-US"/>
        </a:p>
      </dgm:t>
    </dgm:pt>
    <dgm:pt modelId="{09D074CE-7DA8-F845-A82A-5D0B0AC9BF2E}" type="pres">
      <dgm:prSet presAssocID="{2C139875-543F-8E44-A6AE-15B758BA6818}" presName="linear" presStyleCnt="0">
        <dgm:presLayoutVars>
          <dgm:animLvl val="lvl"/>
          <dgm:resizeHandles val="exact"/>
        </dgm:presLayoutVars>
      </dgm:prSet>
      <dgm:spPr/>
    </dgm:pt>
    <dgm:pt modelId="{B95F4C20-372D-1046-AA33-D4565DF1DC4C}" type="pres">
      <dgm:prSet presAssocID="{B3851423-5D73-F140-8D6C-5557BBB9BD80}" presName="parentText" presStyleLbl="node1" presStyleIdx="0" presStyleCnt="4">
        <dgm:presLayoutVars>
          <dgm:chMax val="0"/>
          <dgm:bulletEnabled val="1"/>
        </dgm:presLayoutVars>
      </dgm:prSet>
      <dgm:spPr/>
    </dgm:pt>
    <dgm:pt modelId="{D68CE236-105E-E840-8706-F1AE563C2138}" type="pres">
      <dgm:prSet presAssocID="{6A1EC8CE-5B39-E440-90F2-57866CE8F7E0}" presName="spacer" presStyleCnt="0"/>
      <dgm:spPr/>
    </dgm:pt>
    <dgm:pt modelId="{5DD3C3FC-48C8-6740-AB25-BC5E70B25C8E}" type="pres">
      <dgm:prSet presAssocID="{A7971F40-5CB3-1245-B53D-E81AF775C4DE}" presName="parentText" presStyleLbl="node1" presStyleIdx="1" presStyleCnt="4">
        <dgm:presLayoutVars>
          <dgm:chMax val="0"/>
          <dgm:bulletEnabled val="1"/>
        </dgm:presLayoutVars>
      </dgm:prSet>
      <dgm:spPr/>
    </dgm:pt>
    <dgm:pt modelId="{A0E72EBC-CDD0-4E46-9252-DDB5210E33EC}" type="pres">
      <dgm:prSet presAssocID="{8085535C-9E8A-EB49-AC79-74F414DE74D4}" presName="spacer" presStyleCnt="0"/>
      <dgm:spPr/>
    </dgm:pt>
    <dgm:pt modelId="{74854AB6-CDAC-9541-8F38-C3004F4E9CCD}" type="pres">
      <dgm:prSet presAssocID="{D4475391-6DAB-CD4F-86D4-B98FD6A95993}" presName="parentText" presStyleLbl="node1" presStyleIdx="2" presStyleCnt="4">
        <dgm:presLayoutVars>
          <dgm:chMax val="0"/>
          <dgm:bulletEnabled val="1"/>
        </dgm:presLayoutVars>
      </dgm:prSet>
      <dgm:spPr/>
    </dgm:pt>
    <dgm:pt modelId="{891D0C3E-1A74-6346-B38B-4BBDB09B15CF}" type="pres">
      <dgm:prSet presAssocID="{A0DDFB0D-488E-D947-83D4-A838D5EAFF9E}" presName="spacer" presStyleCnt="0"/>
      <dgm:spPr/>
    </dgm:pt>
    <dgm:pt modelId="{512F4F2F-FA64-0646-A5E7-544A271DEAA8}" type="pres">
      <dgm:prSet presAssocID="{D7CD4160-34EC-FC47-AD30-9C2F5E8623AC}" presName="parentText" presStyleLbl="node1" presStyleIdx="3" presStyleCnt="4">
        <dgm:presLayoutVars>
          <dgm:chMax val="0"/>
          <dgm:bulletEnabled val="1"/>
        </dgm:presLayoutVars>
      </dgm:prSet>
      <dgm:spPr/>
    </dgm:pt>
  </dgm:ptLst>
  <dgm:cxnLst>
    <dgm:cxn modelId="{20FD910A-A257-3A43-A0EA-562890C787F4}" type="presOf" srcId="{D4475391-6DAB-CD4F-86D4-B98FD6A95993}" destId="{74854AB6-CDAC-9541-8F38-C3004F4E9CCD}" srcOrd="0" destOrd="0" presId="urn:microsoft.com/office/officeart/2005/8/layout/vList2"/>
    <dgm:cxn modelId="{B008CC10-4388-D647-8C49-028494A41BE9}" type="presOf" srcId="{D7CD4160-34EC-FC47-AD30-9C2F5E8623AC}" destId="{512F4F2F-FA64-0646-A5E7-544A271DEAA8}" srcOrd="0" destOrd="0" presId="urn:microsoft.com/office/officeart/2005/8/layout/vList2"/>
    <dgm:cxn modelId="{3583056E-1807-8646-AFC5-6F215688CA68}" srcId="{2C139875-543F-8E44-A6AE-15B758BA6818}" destId="{B3851423-5D73-F140-8D6C-5557BBB9BD80}" srcOrd="0" destOrd="0" parTransId="{EEF5B925-8967-A340-B6C9-F501A1C9BC53}" sibTransId="{6A1EC8CE-5B39-E440-90F2-57866CE8F7E0}"/>
    <dgm:cxn modelId="{7FB75089-E383-A945-884B-403218EE5047}" srcId="{2C139875-543F-8E44-A6AE-15B758BA6818}" destId="{D4475391-6DAB-CD4F-86D4-B98FD6A95993}" srcOrd="2" destOrd="0" parTransId="{50CE0100-2CA1-8344-9FA1-8CF4DDA33743}" sibTransId="{A0DDFB0D-488E-D947-83D4-A838D5EAFF9E}"/>
    <dgm:cxn modelId="{5FC6889A-517A-A545-B544-A81E70FDC5D5}" srcId="{2C139875-543F-8E44-A6AE-15B758BA6818}" destId="{D7CD4160-34EC-FC47-AD30-9C2F5E8623AC}" srcOrd="3" destOrd="0" parTransId="{A8A24058-7D3E-B74F-9CA0-BB056861DF9F}" sibTransId="{1ED2B01E-FDCA-E64F-B9D4-492BB60DD2CD}"/>
    <dgm:cxn modelId="{32AE92AE-E08D-8F49-9A68-31462F673163}" type="presOf" srcId="{2C139875-543F-8E44-A6AE-15B758BA6818}" destId="{09D074CE-7DA8-F845-A82A-5D0B0AC9BF2E}" srcOrd="0" destOrd="0" presId="urn:microsoft.com/office/officeart/2005/8/layout/vList2"/>
    <dgm:cxn modelId="{1330A2B3-944F-3A46-95EE-330353A49931}" type="presOf" srcId="{A7971F40-5CB3-1245-B53D-E81AF775C4DE}" destId="{5DD3C3FC-48C8-6740-AB25-BC5E70B25C8E}" srcOrd="0" destOrd="0" presId="urn:microsoft.com/office/officeart/2005/8/layout/vList2"/>
    <dgm:cxn modelId="{32A468BC-A437-BE4C-B34A-0F78FA8C4E3D}" srcId="{2C139875-543F-8E44-A6AE-15B758BA6818}" destId="{A7971F40-5CB3-1245-B53D-E81AF775C4DE}" srcOrd="1" destOrd="0" parTransId="{59F3BC4C-F575-A844-9EC6-0233B4A0186F}" sibTransId="{8085535C-9E8A-EB49-AC79-74F414DE74D4}"/>
    <dgm:cxn modelId="{F62ABABE-E0C9-9A45-9393-D238A5EA415B}" type="presOf" srcId="{B3851423-5D73-F140-8D6C-5557BBB9BD80}" destId="{B95F4C20-372D-1046-AA33-D4565DF1DC4C}" srcOrd="0" destOrd="0" presId="urn:microsoft.com/office/officeart/2005/8/layout/vList2"/>
    <dgm:cxn modelId="{CAC9EF2F-B7F8-DB41-9063-461452CB4EF0}" type="presParOf" srcId="{09D074CE-7DA8-F845-A82A-5D0B0AC9BF2E}" destId="{B95F4C20-372D-1046-AA33-D4565DF1DC4C}" srcOrd="0" destOrd="0" presId="urn:microsoft.com/office/officeart/2005/8/layout/vList2"/>
    <dgm:cxn modelId="{3C3DA914-550C-4E46-9554-629B3E7EDD26}" type="presParOf" srcId="{09D074CE-7DA8-F845-A82A-5D0B0AC9BF2E}" destId="{D68CE236-105E-E840-8706-F1AE563C2138}" srcOrd="1" destOrd="0" presId="urn:microsoft.com/office/officeart/2005/8/layout/vList2"/>
    <dgm:cxn modelId="{2A7992D7-C684-344F-956E-E0E96EA5C736}" type="presParOf" srcId="{09D074CE-7DA8-F845-A82A-5D0B0AC9BF2E}" destId="{5DD3C3FC-48C8-6740-AB25-BC5E70B25C8E}" srcOrd="2" destOrd="0" presId="urn:microsoft.com/office/officeart/2005/8/layout/vList2"/>
    <dgm:cxn modelId="{90BDA6A4-D102-9341-8886-BCD15219C7FF}" type="presParOf" srcId="{09D074CE-7DA8-F845-A82A-5D0B0AC9BF2E}" destId="{A0E72EBC-CDD0-4E46-9252-DDB5210E33EC}" srcOrd="3" destOrd="0" presId="urn:microsoft.com/office/officeart/2005/8/layout/vList2"/>
    <dgm:cxn modelId="{352E280C-773A-9046-8958-0B49FC7A2EB4}" type="presParOf" srcId="{09D074CE-7DA8-F845-A82A-5D0B0AC9BF2E}" destId="{74854AB6-CDAC-9541-8F38-C3004F4E9CCD}" srcOrd="4" destOrd="0" presId="urn:microsoft.com/office/officeart/2005/8/layout/vList2"/>
    <dgm:cxn modelId="{5B085C7F-9C24-A74D-A0A1-10230E5AA677}" type="presParOf" srcId="{09D074CE-7DA8-F845-A82A-5D0B0AC9BF2E}" destId="{891D0C3E-1A74-6346-B38B-4BBDB09B15CF}" srcOrd="5" destOrd="0" presId="urn:microsoft.com/office/officeart/2005/8/layout/vList2"/>
    <dgm:cxn modelId="{908F7734-55AA-7B4F-93A1-BC06B2ECB999}" type="presParOf" srcId="{09D074CE-7DA8-F845-A82A-5D0B0AC9BF2E}" destId="{512F4F2F-FA64-0646-A5E7-544A271DEAA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08920F-3D6A-4E46-AB1F-0F362E354D5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kumimoji="1" lang="ja-JP" altLang="en-US"/>
        </a:p>
      </dgm:t>
    </dgm:pt>
    <dgm:pt modelId="{ABA50EF3-8D3B-3441-AB6A-110A016C0CD6}">
      <dgm:prSet/>
      <dgm:spPr/>
      <dgm:t>
        <a:bodyPr/>
        <a:lstStyle/>
        <a:p>
          <a:r>
            <a:rPr lang="ja-AU" altLang="en-US" b="1"/>
            <a:t>データ構造</a:t>
          </a:r>
          <a:endParaRPr lang="ja-AU" altLang="en-US"/>
        </a:p>
      </dgm:t>
    </dgm:pt>
    <dgm:pt modelId="{B5A5E20C-8175-EC49-8EFE-03FBA26058F4}" type="parTrans" cxnId="{09B14109-DABE-564C-81B7-8313411066C5}">
      <dgm:prSet/>
      <dgm:spPr/>
      <dgm:t>
        <a:bodyPr/>
        <a:lstStyle/>
        <a:p>
          <a:endParaRPr kumimoji="1" lang="ja-JP" altLang="en-US"/>
        </a:p>
      </dgm:t>
    </dgm:pt>
    <dgm:pt modelId="{76601311-8BB1-C64E-B514-693B30F3A54C}" type="sibTrans" cxnId="{09B14109-DABE-564C-81B7-8313411066C5}">
      <dgm:prSet/>
      <dgm:spPr/>
      <dgm:t>
        <a:bodyPr/>
        <a:lstStyle/>
        <a:p>
          <a:endParaRPr kumimoji="1" lang="ja-JP" altLang="en-US"/>
        </a:p>
      </dgm:t>
    </dgm:pt>
    <dgm:pt modelId="{36E9AD7D-9C17-DB43-8D9D-88D0DF713A15}">
      <dgm:prSet/>
      <dgm:spPr/>
      <dgm:t>
        <a:bodyPr/>
        <a:lstStyle/>
        <a:p>
          <a:r>
            <a:rPr lang="en-US" b="1" dirty="0"/>
            <a:t>Series: </a:t>
          </a:r>
          <a:r>
            <a:rPr lang="en-US" dirty="0"/>
            <a:t>1</a:t>
          </a:r>
          <a:r>
            <a:rPr lang="ja-AU" dirty="0"/>
            <a:t>次元のラベル付き配列。</a:t>
          </a:r>
        </a:p>
      </dgm:t>
    </dgm:pt>
    <dgm:pt modelId="{1224FF23-FE00-134D-BABD-7857BAFE6944}" type="parTrans" cxnId="{754B85A8-3674-7044-9759-74E6DBAD1053}">
      <dgm:prSet/>
      <dgm:spPr/>
      <dgm:t>
        <a:bodyPr/>
        <a:lstStyle/>
        <a:p>
          <a:endParaRPr kumimoji="1" lang="ja-JP" altLang="en-US"/>
        </a:p>
      </dgm:t>
    </dgm:pt>
    <dgm:pt modelId="{274CEE7A-F29D-E84E-9CB4-A49EFC6783B3}" type="sibTrans" cxnId="{754B85A8-3674-7044-9759-74E6DBAD1053}">
      <dgm:prSet/>
      <dgm:spPr/>
      <dgm:t>
        <a:bodyPr/>
        <a:lstStyle/>
        <a:p>
          <a:endParaRPr kumimoji="1" lang="ja-JP" altLang="en-US"/>
        </a:p>
      </dgm:t>
    </dgm:pt>
    <dgm:pt modelId="{06507C46-1168-D54A-827D-8B1BF92BF462}">
      <dgm:prSet/>
      <dgm:spPr/>
      <dgm:t>
        <a:bodyPr/>
        <a:lstStyle/>
        <a:p>
          <a:r>
            <a:rPr lang="en-US"/>
            <a:t>: </a:t>
          </a:r>
          <a:r>
            <a:rPr lang="en-AU"/>
            <a:t>pd.Series(), index, values</a:t>
          </a:r>
          <a:endParaRPr lang="ja-AU"/>
        </a:p>
      </dgm:t>
    </dgm:pt>
    <dgm:pt modelId="{EFAEB4FB-DFB1-BC4A-8061-960D3813ABBC}" type="parTrans" cxnId="{76681571-A563-AD4A-9CB5-11F617DAC77D}">
      <dgm:prSet/>
      <dgm:spPr/>
      <dgm:t>
        <a:bodyPr/>
        <a:lstStyle/>
        <a:p>
          <a:endParaRPr kumimoji="1" lang="ja-JP" altLang="en-US"/>
        </a:p>
      </dgm:t>
    </dgm:pt>
    <dgm:pt modelId="{0E1A35A2-2A74-0749-ABC8-D5712F3E0A26}" type="sibTrans" cxnId="{76681571-A563-AD4A-9CB5-11F617DAC77D}">
      <dgm:prSet/>
      <dgm:spPr/>
      <dgm:t>
        <a:bodyPr/>
        <a:lstStyle/>
        <a:p>
          <a:endParaRPr kumimoji="1" lang="ja-JP" altLang="en-US"/>
        </a:p>
      </dgm:t>
    </dgm:pt>
    <dgm:pt modelId="{D81D70F8-6847-0043-BC61-CF2F02774E60}">
      <dgm:prSet/>
      <dgm:spPr/>
      <dgm:t>
        <a:bodyPr/>
        <a:lstStyle/>
        <a:p>
          <a:r>
            <a:rPr lang="en-AU" b="1" dirty="0" err="1"/>
            <a:t>DataFrame</a:t>
          </a:r>
          <a:r>
            <a:rPr lang="en-AU" b="1" dirty="0"/>
            <a:t>:</a:t>
          </a:r>
          <a:r>
            <a:rPr lang="en-AU" dirty="0"/>
            <a:t> 2</a:t>
          </a:r>
          <a:r>
            <a:rPr lang="ja-AU" dirty="0"/>
            <a:t>次元のラベル付き表形式データ。</a:t>
          </a:r>
          <a:r>
            <a:rPr lang="en-AU" dirty="0"/>
            <a:t>Excel</a:t>
          </a:r>
          <a:r>
            <a:rPr lang="ja-AU" dirty="0"/>
            <a:t>シートのような構造。</a:t>
          </a:r>
        </a:p>
      </dgm:t>
    </dgm:pt>
    <dgm:pt modelId="{3F391931-E4CD-B74F-81A2-2D9AAB25CBC5}" type="parTrans" cxnId="{6890E7E8-62F2-3F4A-A7F8-FDCE0DBDD767}">
      <dgm:prSet/>
      <dgm:spPr/>
      <dgm:t>
        <a:bodyPr/>
        <a:lstStyle/>
        <a:p>
          <a:endParaRPr kumimoji="1" lang="ja-JP" altLang="en-US"/>
        </a:p>
      </dgm:t>
    </dgm:pt>
    <dgm:pt modelId="{6304CC26-E3C1-274D-AEF4-BD328923E123}" type="sibTrans" cxnId="{6890E7E8-62F2-3F4A-A7F8-FDCE0DBDD767}">
      <dgm:prSet/>
      <dgm:spPr/>
      <dgm:t>
        <a:bodyPr/>
        <a:lstStyle/>
        <a:p>
          <a:endParaRPr kumimoji="1" lang="ja-JP" altLang="en-US"/>
        </a:p>
      </dgm:t>
    </dgm:pt>
    <dgm:pt modelId="{BA00B371-C6D7-2043-96FE-93F488402669}">
      <dgm:prSet/>
      <dgm:spPr/>
      <dgm:t>
        <a:bodyPr/>
        <a:lstStyle/>
        <a:p>
          <a:r>
            <a:rPr lang="en-US" dirty="0"/>
            <a:t>: </a:t>
          </a:r>
          <a:r>
            <a:rPr lang="en-AU" dirty="0" err="1"/>
            <a:t>pd.DataFrame</a:t>
          </a:r>
          <a:r>
            <a:rPr lang="en-AU" dirty="0"/>
            <a:t>(), columns, index</a:t>
          </a:r>
          <a:endParaRPr lang="ja-AU" dirty="0"/>
        </a:p>
      </dgm:t>
    </dgm:pt>
    <dgm:pt modelId="{723BD092-43A3-9846-BB0E-7A065C2719CF}" type="parTrans" cxnId="{064BDDC5-C00B-514E-9FF6-F756CD190572}">
      <dgm:prSet/>
      <dgm:spPr/>
      <dgm:t>
        <a:bodyPr/>
        <a:lstStyle/>
        <a:p>
          <a:endParaRPr kumimoji="1" lang="ja-JP" altLang="en-US"/>
        </a:p>
      </dgm:t>
    </dgm:pt>
    <dgm:pt modelId="{4B1FE58A-96C0-5640-9787-BEB96880D1B4}" type="sibTrans" cxnId="{064BDDC5-C00B-514E-9FF6-F756CD190572}">
      <dgm:prSet/>
      <dgm:spPr/>
      <dgm:t>
        <a:bodyPr/>
        <a:lstStyle/>
        <a:p>
          <a:endParaRPr kumimoji="1" lang="ja-JP" altLang="en-US"/>
        </a:p>
      </dgm:t>
    </dgm:pt>
    <dgm:pt modelId="{0E321BEE-F424-BD4E-9B29-1324789291E3}">
      <dgm:prSet/>
      <dgm:spPr/>
      <dgm:t>
        <a:bodyPr/>
        <a:lstStyle/>
        <a:p>
          <a:r>
            <a:rPr lang="en-AU" b="1" dirty="0"/>
            <a:t>Panel:</a:t>
          </a:r>
          <a:r>
            <a:rPr lang="en-AU" dirty="0"/>
            <a:t> 3</a:t>
          </a:r>
          <a:r>
            <a:rPr lang="ja-AU" dirty="0"/>
            <a:t>次元以上のデータ構造。</a:t>
          </a:r>
        </a:p>
      </dgm:t>
    </dgm:pt>
    <dgm:pt modelId="{6D3BC5EC-EDEF-DA40-9436-FD35A2A99CAF}" type="parTrans" cxnId="{72961134-CC7A-1D47-8060-32C0C6EEAFAF}">
      <dgm:prSet/>
      <dgm:spPr/>
      <dgm:t>
        <a:bodyPr/>
        <a:lstStyle/>
        <a:p>
          <a:endParaRPr kumimoji="1" lang="ja-JP" altLang="en-US"/>
        </a:p>
      </dgm:t>
    </dgm:pt>
    <dgm:pt modelId="{A8532DBE-68D5-4E47-88E0-B7BCFB1D2CB9}" type="sibTrans" cxnId="{72961134-CC7A-1D47-8060-32C0C6EEAFAF}">
      <dgm:prSet/>
      <dgm:spPr/>
      <dgm:t>
        <a:bodyPr/>
        <a:lstStyle/>
        <a:p>
          <a:endParaRPr kumimoji="1" lang="ja-JP" altLang="en-US"/>
        </a:p>
      </dgm:t>
    </dgm:pt>
    <dgm:pt modelId="{124ED9D1-8A4D-2045-9B18-8F224F79FE84}">
      <dgm:prSet/>
      <dgm:spPr/>
      <dgm:t>
        <a:bodyPr/>
        <a:lstStyle/>
        <a:p>
          <a:r>
            <a:rPr lang="en-US" dirty="0"/>
            <a:t>: </a:t>
          </a:r>
          <a:r>
            <a:rPr lang="en-AU" dirty="0" err="1"/>
            <a:t>pd.Panel</a:t>
          </a:r>
          <a:r>
            <a:rPr lang="en-AU" dirty="0"/>
            <a:t>(), items, </a:t>
          </a:r>
          <a:r>
            <a:rPr lang="en-AU" dirty="0" err="1"/>
            <a:t>major_axis</a:t>
          </a:r>
          <a:r>
            <a:rPr lang="en-AU" dirty="0"/>
            <a:t>, </a:t>
          </a:r>
          <a:r>
            <a:rPr lang="en-AU" dirty="0" err="1"/>
            <a:t>minor_axis</a:t>
          </a:r>
          <a:endParaRPr lang="ja-AU" dirty="0"/>
        </a:p>
      </dgm:t>
    </dgm:pt>
    <dgm:pt modelId="{63215AE2-5387-1541-8CE2-4E0EB7937EC2}" type="parTrans" cxnId="{C6D8F902-12BF-3549-AD79-6E6CA9F76F29}">
      <dgm:prSet/>
      <dgm:spPr/>
      <dgm:t>
        <a:bodyPr/>
        <a:lstStyle/>
        <a:p>
          <a:endParaRPr kumimoji="1" lang="ja-JP" altLang="en-US"/>
        </a:p>
      </dgm:t>
    </dgm:pt>
    <dgm:pt modelId="{162C28C3-BD8D-BA4A-9B56-AEB282B3B97F}" type="sibTrans" cxnId="{C6D8F902-12BF-3549-AD79-6E6CA9F76F29}">
      <dgm:prSet/>
      <dgm:spPr/>
      <dgm:t>
        <a:bodyPr/>
        <a:lstStyle/>
        <a:p>
          <a:endParaRPr kumimoji="1" lang="ja-JP" altLang="en-US"/>
        </a:p>
      </dgm:t>
    </dgm:pt>
    <dgm:pt modelId="{EFC57F59-D5D9-E242-BB99-06456C06F56C}">
      <dgm:prSet/>
      <dgm:spPr/>
      <dgm:t>
        <a:bodyPr/>
        <a:lstStyle/>
        <a:p>
          <a:r>
            <a:rPr lang="en-AU" b="1"/>
            <a:t>Series:</a:t>
          </a:r>
          <a:r>
            <a:rPr lang="en-AU"/>
            <a:t> 1</a:t>
          </a:r>
          <a:r>
            <a:rPr lang="ja-AU"/>
            <a:t>次元のラベル付き配列。データ分析の基本単位。</a:t>
          </a:r>
        </a:p>
      </dgm:t>
    </dgm:pt>
    <dgm:pt modelId="{F0E00C91-1142-0944-8F00-3A92C74BDBF4}" type="parTrans" cxnId="{2266752B-98CD-D242-8024-19989E825AF3}">
      <dgm:prSet/>
      <dgm:spPr/>
      <dgm:t>
        <a:bodyPr/>
        <a:lstStyle/>
        <a:p>
          <a:endParaRPr kumimoji="1" lang="ja-JP" altLang="en-US"/>
        </a:p>
      </dgm:t>
    </dgm:pt>
    <dgm:pt modelId="{4094D9B5-5A5B-D34B-AECC-107D7A6C0785}" type="sibTrans" cxnId="{2266752B-98CD-D242-8024-19989E825AF3}">
      <dgm:prSet/>
      <dgm:spPr/>
      <dgm:t>
        <a:bodyPr/>
        <a:lstStyle/>
        <a:p>
          <a:endParaRPr kumimoji="1" lang="ja-JP" altLang="en-US"/>
        </a:p>
      </dgm:t>
    </dgm:pt>
    <dgm:pt modelId="{7EF671BD-FBC7-E74E-BAE6-845656F4785A}">
      <dgm:prSet/>
      <dgm:spPr/>
      <dgm:t>
        <a:bodyPr/>
        <a:lstStyle/>
        <a:p>
          <a:r>
            <a:rPr lang="ja-AU" altLang="en-US" b="1"/>
            <a:t>データ入出力</a:t>
          </a:r>
          <a:endParaRPr lang="ja-AU" altLang="en-US"/>
        </a:p>
      </dgm:t>
    </dgm:pt>
    <dgm:pt modelId="{D5DD937F-380A-8648-A2BF-3E065B2AD99A}" type="parTrans" cxnId="{6B7B4F0C-4A02-E043-B788-D5546E24E301}">
      <dgm:prSet/>
      <dgm:spPr/>
      <dgm:t>
        <a:bodyPr/>
        <a:lstStyle/>
        <a:p>
          <a:endParaRPr kumimoji="1" lang="ja-JP" altLang="en-US"/>
        </a:p>
      </dgm:t>
    </dgm:pt>
    <dgm:pt modelId="{807A0660-012C-D74C-B394-759EDAC66B54}" type="sibTrans" cxnId="{6B7B4F0C-4A02-E043-B788-D5546E24E301}">
      <dgm:prSet/>
      <dgm:spPr/>
      <dgm:t>
        <a:bodyPr/>
        <a:lstStyle/>
        <a:p>
          <a:endParaRPr kumimoji="1" lang="ja-JP" altLang="en-US"/>
        </a:p>
      </dgm:t>
    </dgm:pt>
    <dgm:pt modelId="{B692DB8C-78BB-9947-BE98-EBB4D721DEA3}">
      <dgm:prSet/>
      <dgm:spPr/>
      <dgm:t>
        <a:bodyPr/>
        <a:lstStyle/>
        <a:p>
          <a:r>
            <a:rPr lang="ja-AU" b="1"/>
            <a:t>読み込み</a:t>
          </a:r>
          <a:r>
            <a:rPr lang="en-US" b="1"/>
            <a:t>:</a:t>
          </a:r>
          <a:r>
            <a:rPr lang="en-US"/>
            <a:t> </a:t>
          </a:r>
          <a:r>
            <a:rPr lang="ja-AU"/>
            <a:t>様々な形式のデータを読み込む。</a:t>
          </a:r>
        </a:p>
      </dgm:t>
    </dgm:pt>
    <dgm:pt modelId="{69774758-96B5-914E-88AC-2353F8AD1129}" type="parTrans" cxnId="{A733AA8B-827C-2A4E-9685-36B9EDF4B537}">
      <dgm:prSet/>
      <dgm:spPr/>
      <dgm:t>
        <a:bodyPr/>
        <a:lstStyle/>
        <a:p>
          <a:endParaRPr kumimoji="1" lang="ja-JP" altLang="en-US"/>
        </a:p>
      </dgm:t>
    </dgm:pt>
    <dgm:pt modelId="{A8D6C25E-A793-6C42-9880-B14CCA0EB81D}" type="sibTrans" cxnId="{A733AA8B-827C-2A4E-9685-36B9EDF4B537}">
      <dgm:prSet/>
      <dgm:spPr/>
      <dgm:t>
        <a:bodyPr/>
        <a:lstStyle/>
        <a:p>
          <a:endParaRPr kumimoji="1" lang="ja-JP" altLang="en-US"/>
        </a:p>
      </dgm:t>
    </dgm:pt>
    <dgm:pt modelId="{4CF0BCE1-ACA5-EC47-93F0-E3C568B58717}">
      <dgm:prSet/>
      <dgm:spPr/>
      <dgm:t>
        <a:bodyPr/>
        <a:lstStyle/>
        <a:p>
          <a:r>
            <a:rPr lang="en-US"/>
            <a:t>: </a:t>
          </a:r>
          <a:r>
            <a:rPr lang="en-AU"/>
            <a:t>pd.read_csv(), pd.read_excel(), pd.read_sql(), pd.read_json(), header, sep</a:t>
          </a:r>
          <a:endParaRPr lang="ja-AU"/>
        </a:p>
      </dgm:t>
    </dgm:pt>
    <dgm:pt modelId="{B1008890-CB72-E042-AC56-069DA0898AFB}" type="parTrans" cxnId="{88938549-D116-C041-8303-A130B5C1F1C3}">
      <dgm:prSet/>
      <dgm:spPr/>
      <dgm:t>
        <a:bodyPr/>
        <a:lstStyle/>
        <a:p>
          <a:endParaRPr kumimoji="1" lang="ja-JP" altLang="en-US"/>
        </a:p>
      </dgm:t>
    </dgm:pt>
    <dgm:pt modelId="{115E1C2E-D66F-9E48-83F0-DB94617C52B6}" type="sibTrans" cxnId="{88938549-D116-C041-8303-A130B5C1F1C3}">
      <dgm:prSet/>
      <dgm:spPr/>
      <dgm:t>
        <a:bodyPr/>
        <a:lstStyle/>
        <a:p>
          <a:endParaRPr kumimoji="1" lang="ja-JP" altLang="en-US"/>
        </a:p>
      </dgm:t>
    </dgm:pt>
    <dgm:pt modelId="{3B1C27F7-EF6D-2E4C-84F9-38E11BCB67DA}">
      <dgm:prSet/>
      <dgm:spPr/>
      <dgm:t>
        <a:bodyPr/>
        <a:lstStyle/>
        <a:p>
          <a:r>
            <a:rPr lang="ja-AU" b="1"/>
            <a:t>書き出し</a:t>
          </a:r>
          <a:r>
            <a:rPr lang="en-US" b="1"/>
            <a:t>:</a:t>
          </a:r>
          <a:r>
            <a:rPr lang="en-US"/>
            <a:t> </a:t>
          </a:r>
          <a:r>
            <a:rPr lang="ja-AU"/>
            <a:t>様々な形式でデータを保存</a:t>
          </a:r>
        </a:p>
      </dgm:t>
    </dgm:pt>
    <dgm:pt modelId="{94A27AF2-368E-2043-A6BC-D0AF0F6A2D28}" type="parTrans" cxnId="{D5621FF3-2F85-E949-911A-CA50ECD5852E}">
      <dgm:prSet/>
      <dgm:spPr/>
      <dgm:t>
        <a:bodyPr/>
        <a:lstStyle/>
        <a:p>
          <a:endParaRPr kumimoji="1" lang="ja-JP" altLang="en-US"/>
        </a:p>
      </dgm:t>
    </dgm:pt>
    <dgm:pt modelId="{291C313E-460A-F249-B96D-ADDAA47169DA}" type="sibTrans" cxnId="{D5621FF3-2F85-E949-911A-CA50ECD5852E}">
      <dgm:prSet/>
      <dgm:spPr/>
      <dgm:t>
        <a:bodyPr/>
        <a:lstStyle/>
        <a:p>
          <a:endParaRPr kumimoji="1" lang="ja-JP" altLang="en-US"/>
        </a:p>
      </dgm:t>
    </dgm:pt>
    <dgm:pt modelId="{FF7025D0-8971-0248-BFCE-6045265E6F66}">
      <dgm:prSet/>
      <dgm:spPr/>
      <dgm:t>
        <a:bodyPr/>
        <a:lstStyle/>
        <a:p>
          <a:r>
            <a:rPr lang="en-US"/>
            <a:t>: </a:t>
          </a:r>
          <a:r>
            <a:rPr lang="en-AU"/>
            <a:t>df.to_csv(), df.to_excel(), df.to_sql(), df.to_json(), index=Fals</a:t>
          </a:r>
          <a:endParaRPr lang="ja-AU"/>
        </a:p>
      </dgm:t>
    </dgm:pt>
    <dgm:pt modelId="{0EC5E4E0-1E3A-1344-B2FD-A0B1D6117E7C}" type="parTrans" cxnId="{E876B585-9E65-FF43-A39D-339FBB577202}">
      <dgm:prSet/>
      <dgm:spPr/>
      <dgm:t>
        <a:bodyPr/>
        <a:lstStyle/>
        <a:p>
          <a:endParaRPr kumimoji="1" lang="ja-JP" altLang="en-US"/>
        </a:p>
      </dgm:t>
    </dgm:pt>
    <dgm:pt modelId="{3DCFC302-D394-D047-8C5F-163AAF33B95B}" type="sibTrans" cxnId="{E876B585-9E65-FF43-A39D-339FBB577202}">
      <dgm:prSet/>
      <dgm:spPr/>
      <dgm:t>
        <a:bodyPr/>
        <a:lstStyle/>
        <a:p>
          <a:endParaRPr kumimoji="1" lang="ja-JP" altLang="en-US"/>
        </a:p>
      </dgm:t>
    </dgm:pt>
    <dgm:pt modelId="{E2FBFF48-1964-684D-B3E3-EADEB5565EBB}">
      <dgm:prSet/>
      <dgm:spPr/>
      <dgm:t>
        <a:bodyPr/>
        <a:lstStyle/>
        <a:p>
          <a:r>
            <a:rPr lang="ja-AU" b="1"/>
            <a:t>選択</a:t>
          </a:r>
          <a:r>
            <a:rPr lang="en-US" b="1"/>
            <a:t>:</a:t>
          </a:r>
          <a:r>
            <a:rPr lang="en-US"/>
            <a:t> </a:t>
          </a:r>
          <a:r>
            <a:rPr lang="ja-AU"/>
            <a:t>行、列、特定の要素を選択</a:t>
          </a:r>
        </a:p>
      </dgm:t>
    </dgm:pt>
    <dgm:pt modelId="{4F86FD7B-901F-794A-81AE-7E18E9677E17}" type="parTrans" cxnId="{FA855627-C724-334D-9E44-EE183256C59C}">
      <dgm:prSet/>
      <dgm:spPr/>
      <dgm:t>
        <a:bodyPr/>
        <a:lstStyle/>
        <a:p>
          <a:endParaRPr kumimoji="1" lang="ja-JP" altLang="en-US"/>
        </a:p>
      </dgm:t>
    </dgm:pt>
    <dgm:pt modelId="{AD872DC9-922F-BA44-B7AB-0D33D17C795D}" type="sibTrans" cxnId="{FA855627-C724-334D-9E44-EE183256C59C}">
      <dgm:prSet/>
      <dgm:spPr/>
      <dgm:t>
        <a:bodyPr/>
        <a:lstStyle/>
        <a:p>
          <a:endParaRPr kumimoji="1" lang="ja-JP" altLang="en-US"/>
        </a:p>
      </dgm:t>
    </dgm:pt>
    <dgm:pt modelId="{C490AFCF-C27A-FD41-BB78-988F51AE504D}">
      <dgm:prSet/>
      <dgm:spPr/>
      <dgm:t>
        <a:bodyPr/>
        <a:lstStyle/>
        <a:p>
          <a:r>
            <a:rPr lang="en-US"/>
            <a:t>: </a:t>
          </a:r>
          <a:r>
            <a:rPr lang="en-AU"/>
            <a:t>loc, iloc, [], query(), isin()</a:t>
          </a:r>
          <a:endParaRPr lang="ja-AU"/>
        </a:p>
      </dgm:t>
    </dgm:pt>
    <dgm:pt modelId="{8AB9C737-7E1E-2447-8E3D-05C66DB028E5}" type="parTrans" cxnId="{D7463B38-7471-564C-B663-781E6EA29619}">
      <dgm:prSet/>
      <dgm:spPr/>
      <dgm:t>
        <a:bodyPr/>
        <a:lstStyle/>
        <a:p>
          <a:endParaRPr kumimoji="1" lang="ja-JP" altLang="en-US"/>
        </a:p>
      </dgm:t>
    </dgm:pt>
    <dgm:pt modelId="{2B7021A5-CB4D-574E-8BE1-B84618BBFDD9}" type="sibTrans" cxnId="{D7463B38-7471-564C-B663-781E6EA29619}">
      <dgm:prSet/>
      <dgm:spPr/>
      <dgm:t>
        <a:bodyPr/>
        <a:lstStyle/>
        <a:p>
          <a:endParaRPr kumimoji="1" lang="ja-JP" altLang="en-US"/>
        </a:p>
      </dgm:t>
    </dgm:pt>
    <dgm:pt modelId="{DE5CD506-8D74-4F40-B9E8-9958FC2F91BF}">
      <dgm:prSet/>
      <dgm:spPr/>
      <dgm:t>
        <a:bodyPr/>
        <a:lstStyle/>
        <a:p>
          <a:r>
            <a:rPr lang="ja-AU" b="1"/>
            <a:t>フィルタリング</a:t>
          </a:r>
          <a:r>
            <a:rPr lang="en-US" b="1"/>
            <a:t>:</a:t>
          </a:r>
          <a:r>
            <a:rPr lang="en-US"/>
            <a:t> </a:t>
          </a:r>
          <a:r>
            <a:rPr lang="ja-AU"/>
            <a:t>条件に合致するデータの抽出</a:t>
          </a:r>
        </a:p>
      </dgm:t>
    </dgm:pt>
    <dgm:pt modelId="{6D63FADA-3D5E-D848-A35E-7CEB8A5975CA}" type="parTrans" cxnId="{FB4D4FD2-E23A-3E44-AB44-60A071B3B786}">
      <dgm:prSet/>
      <dgm:spPr/>
      <dgm:t>
        <a:bodyPr/>
        <a:lstStyle/>
        <a:p>
          <a:endParaRPr kumimoji="1" lang="ja-JP" altLang="en-US"/>
        </a:p>
      </dgm:t>
    </dgm:pt>
    <dgm:pt modelId="{1D45A6F2-82E5-ED47-9092-1876B1ACD672}" type="sibTrans" cxnId="{FB4D4FD2-E23A-3E44-AB44-60A071B3B786}">
      <dgm:prSet/>
      <dgm:spPr/>
      <dgm:t>
        <a:bodyPr/>
        <a:lstStyle/>
        <a:p>
          <a:endParaRPr kumimoji="1" lang="ja-JP" altLang="en-US"/>
        </a:p>
      </dgm:t>
    </dgm:pt>
    <dgm:pt modelId="{C7AD5432-7CCC-4F44-915F-F5D5C17ADBE7}">
      <dgm:prSet/>
      <dgm:spPr/>
      <dgm:t>
        <a:bodyPr/>
        <a:lstStyle/>
        <a:p>
          <a:r>
            <a:rPr lang="en-US" dirty="0"/>
            <a:t>: [, </a:t>
          </a:r>
          <a:r>
            <a:rPr lang="en-AU" dirty="0"/>
            <a:t>query(), </a:t>
          </a:r>
          <a:r>
            <a:rPr lang="en-AU" dirty="0" err="1"/>
            <a:t>isin</a:t>
          </a:r>
          <a:r>
            <a:rPr lang="en-AU" dirty="0"/>
            <a:t>(), </a:t>
          </a:r>
          <a:r>
            <a:rPr lang="en-AU" dirty="0" err="1"/>
            <a:t>str.contains</a:t>
          </a:r>
          <a:r>
            <a:rPr lang="en-AU" dirty="0"/>
            <a:t>(), ~</a:t>
          </a:r>
          <a:endParaRPr lang="ja-AU" dirty="0"/>
        </a:p>
      </dgm:t>
    </dgm:pt>
    <dgm:pt modelId="{7E91A9D5-F6B5-154B-8ED0-82DC07A5EF13}" type="parTrans" cxnId="{FADFC9F2-8128-E745-B473-4BD7597CFD17}">
      <dgm:prSet/>
      <dgm:spPr/>
      <dgm:t>
        <a:bodyPr/>
        <a:lstStyle/>
        <a:p>
          <a:endParaRPr kumimoji="1" lang="ja-JP" altLang="en-US"/>
        </a:p>
      </dgm:t>
    </dgm:pt>
    <dgm:pt modelId="{6527077B-DA68-9747-8EE2-A2F6EF364B10}" type="sibTrans" cxnId="{FADFC9F2-8128-E745-B473-4BD7597CFD17}">
      <dgm:prSet/>
      <dgm:spPr/>
      <dgm:t>
        <a:bodyPr/>
        <a:lstStyle/>
        <a:p>
          <a:endParaRPr kumimoji="1" lang="ja-JP" altLang="en-US"/>
        </a:p>
      </dgm:t>
    </dgm:pt>
    <dgm:pt modelId="{BD17C15A-7643-2444-A6FE-F7FA53D490B4}">
      <dgm:prSet/>
      <dgm:spPr/>
      <dgm:t>
        <a:bodyPr/>
        <a:lstStyle/>
        <a:p>
          <a:r>
            <a:rPr lang="ja-AU" b="1" dirty="0"/>
            <a:t>ソート</a:t>
          </a:r>
          <a:r>
            <a:rPr lang="en-US" b="1" dirty="0"/>
            <a:t>:</a:t>
          </a:r>
          <a:r>
            <a:rPr lang="en-US" dirty="0"/>
            <a:t> </a:t>
          </a:r>
          <a:r>
            <a:rPr lang="ja-AU" dirty="0"/>
            <a:t>特定の列の値に基づいてデータを並べ替え</a:t>
          </a:r>
        </a:p>
      </dgm:t>
    </dgm:pt>
    <dgm:pt modelId="{D21CBD81-65E2-A34E-B2B4-23078890D563}" type="parTrans" cxnId="{B4FB1DF6-18CA-B14E-845E-618F44406757}">
      <dgm:prSet/>
      <dgm:spPr/>
      <dgm:t>
        <a:bodyPr/>
        <a:lstStyle/>
        <a:p>
          <a:endParaRPr kumimoji="1" lang="ja-JP" altLang="en-US"/>
        </a:p>
      </dgm:t>
    </dgm:pt>
    <dgm:pt modelId="{4FAF0358-0FA9-0E48-9891-5F22AFF79660}" type="sibTrans" cxnId="{B4FB1DF6-18CA-B14E-845E-618F44406757}">
      <dgm:prSet/>
      <dgm:spPr/>
      <dgm:t>
        <a:bodyPr/>
        <a:lstStyle/>
        <a:p>
          <a:endParaRPr kumimoji="1" lang="ja-JP" altLang="en-US"/>
        </a:p>
      </dgm:t>
    </dgm:pt>
    <dgm:pt modelId="{7C6C9EB1-3B18-B84E-B7D5-730ADA91342F}">
      <dgm:prSet/>
      <dgm:spPr/>
      <dgm:t>
        <a:bodyPr/>
        <a:lstStyle/>
        <a:p>
          <a:r>
            <a:rPr lang="en-US" dirty="0"/>
            <a:t>: </a:t>
          </a:r>
          <a:r>
            <a:rPr lang="en-AU" dirty="0" err="1"/>
            <a:t>sort_values</a:t>
          </a:r>
          <a:r>
            <a:rPr lang="en-AU" dirty="0"/>
            <a:t>(), ascending</a:t>
          </a:r>
          <a:endParaRPr lang="ja-AU" dirty="0"/>
        </a:p>
      </dgm:t>
    </dgm:pt>
    <dgm:pt modelId="{CAD6EC5F-AD67-9F45-B188-049E73F8E768}" type="parTrans" cxnId="{7FBDBC6F-3310-3A48-A87E-6D8E2A41AC75}">
      <dgm:prSet/>
      <dgm:spPr/>
      <dgm:t>
        <a:bodyPr/>
        <a:lstStyle/>
        <a:p>
          <a:endParaRPr kumimoji="1" lang="ja-JP" altLang="en-US"/>
        </a:p>
      </dgm:t>
    </dgm:pt>
    <dgm:pt modelId="{672BA605-3182-6B43-B894-162D25CAFDCD}" type="sibTrans" cxnId="{7FBDBC6F-3310-3A48-A87E-6D8E2A41AC75}">
      <dgm:prSet/>
      <dgm:spPr/>
      <dgm:t>
        <a:bodyPr/>
        <a:lstStyle/>
        <a:p>
          <a:endParaRPr kumimoji="1" lang="ja-JP" altLang="en-US"/>
        </a:p>
      </dgm:t>
    </dgm:pt>
    <dgm:pt modelId="{4C351FD8-9B91-9145-B51F-2174CB550C17}">
      <dgm:prSet/>
      <dgm:spPr/>
      <dgm:t>
        <a:bodyPr/>
        <a:lstStyle/>
        <a:p>
          <a:r>
            <a:rPr lang="ja-AU" b="1" dirty="0"/>
            <a:t>結合</a:t>
          </a:r>
          <a:r>
            <a:rPr lang="en-US" b="1" dirty="0"/>
            <a:t>:</a:t>
          </a:r>
          <a:r>
            <a:rPr lang="en-US" dirty="0"/>
            <a:t> </a:t>
          </a:r>
          <a:r>
            <a:rPr lang="ja-AU" dirty="0"/>
            <a:t>複数の</a:t>
          </a:r>
          <a:r>
            <a:rPr lang="en-AU" dirty="0" err="1"/>
            <a:t>DataFrame</a:t>
          </a:r>
          <a:r>
            <a:rPr lang="ja-AU" dirty="0"/>
            <a:t>を結合</a:t>
          </a:r>
        </a:p>
      </dgm:t>
    </dgm:pt>
    <dgm:pt modelId="{16B7F9C8-FA4A-3D4D-A9A1-B22EC903F2AC}" type="parTrans" cxnId="{9BC75B92-AE72-6148-94A3-C5A036851831}">
      <dgm:prSet/>
      <dgm:spPr/>
      <dgm:t>
        <a:bodyPr/>
        <a:lstStyle/>
        <a:p>
          <a:endParaRPr kumimoji="1" lang="ja-JP" altLang="en-US"/>
        </a:p>
      </dgm:t>
    </dgm:pt>
    <dgm:pt modelId="{3B7F0603-CC15-4E41-8664-59CF1E5E9D84}" type="sibTrans" cxnId="{9BC75B92-AE72-6148-94A3-C5A036851831}">
      <dgm:prSet/>
      <dgm:spPr/>
      <dgm:t>
        <a:bodyPr/>
        <a:lstStyle/>
        <a:p>
          <a:endParaRPr kumimoji="1" lang="ja-JP" altLang="en-US"/>
        </a:p>
      </dgm:t>
    </dgm:pt>
    <dgm:pt modelId="{E6C117F0-203A-C740-AD90-9F1D537D9D4E}">
      <dgm:prSet/>
      <dgm:spPr/>
      <dgm:t>
        <a:bodyPr/>
        <a:lstStyle/>
        <a:p>
          <a:r>
            <a:rPr lang="en-US"/>
            <a:t>: </a:t>
          </a:r>
          <a:r>
            <a:rPr lang="en-AU"/>
            <a:t>merge(), concat(), join(), how, on</a:t>
          </a:r>
          <a:endParaRPr lang="ja-AU"/>
        </a:p>
      </dgm:t>
    </dgm:pt>
    <dgm:pt modelId="{E740CDE7-7A3B-7D47-A984-E5E54875C3F8}" type="parTrans" cxnId="{37E4B451-8AF6-0744-A63E-C971652AC282}">
      <dgm:prSet/>
      <dgm:spPr/>
      <dgm:t>
        <a:bodyPr/>
        <a:lstStyle/>
        <a:p>
          <a:endParaRPr kumimoji="1" lang="ja-JP" altLang="en-US"/>
        </a:p>
      </dgm:t>
    </dgm:pt>
    <dgm:pt modelId="{FA5FFEE3-0576-6742-A271-7958AC8688B9}" type="sibTrans" cxnId="{37E4B451-8AF6-0744-A63E-C971652AC282}">
      <dgm:prSet/>
      <dgm:spPr/>
      <dgm:t>
        <a:bodyPr/>
        <a:lstStyle/>
        <a:p>
          <a:endParaRPr kumimoji="1" lang="ja-JP" altLang="en-US"/>
        </a:p>
      </dgm:t>
    </dgm:pt>
    <dgm:pt modelId="{C1C38885-3C2F-A44E-A365-5D9D4B89F953}">
      <dgm:prSet/>
      <dgm:spPr/>
      <dgm:t>
        <a:bodyPr/>
        <a:lstStyle/>
        <a:p>
          <a:r>
            <a:rPr lang="ja-AU" b="1"/>
            <a:t>グループ化</a:t>
          </a:r>
          <a:r>
            <a:rPr lang="en-US" b="1"/>
            <a:t>:</a:t>
          </a:r>
          <a:r>
            <a:rPr lang="en-US"/>
            <a:t> </a:t>
          </a:r>
          <a:r>
            <a:rPr lang="ja-AU"/>
            <a:t>特定の列の値でデータをグループ分けし、集計や分析を行う</a:t>
          </a:r>
        </a:p>
      </dgm:t>
    </dgm:pt>
    <dgm:pt modelId="{1087689B-FEF3-C44C-976A-A5536AC824CA}" type="parTrans" cxnId="{BBF4CC53-5640-7748-A11B-1EECC4B55EB3}">
      <dgm:prSet/>
      <dgm:spPr/>
      <dgm:t>
        <a:bodyPr/>
        <a:lstStyle/>
        <a:p>
          <a:endParaRPr kumimoji="1" lang="ja-JP" altLang="en-US"/>
        </a:p>
      </dgm:t>
    </dgm:pt>
    <dgm:pt modelId="{56381237-36D4-3740-A553-86FD71B330EE}" type="sibTrans" cxnId="{BBF4CC53-5640-7748-A11B-1EECC4B55EB3}">
      <dgm:prSet/>
      <dgm:spPr/>
      <dgm:t>
        <a:bodyPr/>
        <a:lstStyle/>
        <a:p>
          <a:endParaRPr kumimoji="1" lang="ja-JP" altLang="en-US"/>
        </a:p>
      </dgm:t>
    </dgm:pt>
    <dgm:pt modelId="{A3EA8BD3-0235-374E-B7A6-DD87F6C4C296}">
      <dgm:prSet/>
      <dgm:spPr/>
      <dgm:t>
        <a:bodyPr/>
        <a:lstStyle/>
        <a:p>
          <a:r>
            <a:rPr lang="en-US"/>
            <a:t>: </a:t>
          </a:r>
          <a:r>
            <a:rPr lang="en-AU"/>
            <a:t>groupby(), agg(), transform(), apply()</a:t>
          </a:r>
          <a:endParaRPr lang="ja-AU"/>
        </a:p>
      </dgm:t>
    </dgm:pt>
    <dgm:pt modelId="{CEA50136-9AA3-D149-9878-D82C7E36A2D8}" type="parTrans" cxnId="{0B1B450E-0CAA-8046-8A30-308A3E0CB503}">
      <dgm:prSet/>
      <dgm:spPr/>
      <dgm:t>
        <a:bodyPr/>
        <a:lstStyle/>
        <a:p>
          <a:endParaRPr kumimoji="1" lang="ja-JP" altLang="en-US"/>
        </a:p>
      </dgm:t>
    </dgm:pt>
    <dgm:pt modelId="{03EC2575-B89D-9C49-885F-F28A5027EBD4}" type="sibTrans" cxnId="{0B1B450E-0CAA-8046-8A30-308A3E0CB503}">
      <dgm:prSet/>
      <dgm:spPr/>
      <dgm:t>
        <a:bodyPr/>
        <a:lstStyle/>
        <a:p>
          <a:endParaRPr kumimoji="1" lang="ja-JP" altLang="en-US"/>
        </a:p>
      </dgm:t>
    </dgm:pt>
    <dgm:pt modelId="{16BFC1A0-61D0-7D45-8506-23E38683B4DC}">
      <dgm:prSet/>
      <dgm:spPr/>
      <dgm:t>
        <a:bodyPr/>
        <a:lstStyle/>
        <a:p>
          <a:r>
            <a:rPr lang="ja-AU" b="1"/>
            <a:t>欠損値処理</a:t>
          </a:r>
          <a:r>
            <a:rPr lang="en-US" b="1"/>
            <a:t>:</a:t>
          </a:r>
          <a:endParaRPr lang="ja-AU"/>
        </a:p>
      </dgm:t>
    </dgm:pt>
    <dgm:pt modelId="{2F652140-B3C2-7740-9A0C-1834AE3448B7}" type="parTrans" cxnId="{8A4A8C56-8B55-F545-86D8-995832110180}">
      <dgm:prSet/>
      <dgm:spPr/>
      <dgm:t>
        <a:bodyPr/>
        <a:lstStyle/>
        <a:p>
          <a:endParaRPr kumimoji="1" lang="ja-JP" altLang="en-US"/>
        </a:p>
      </dgm:t>
    </dgm:pt>
    <dgm:pt modelId="{997805EE-5E4D-2B49-AEE5-DDF3676241D4}" type="sibTrans" cxnId="{8A4A8C56-8B55-F545-86D8-995832110180}">
      <dgm:prSet/>
      <dgm:spPr/>
      <dgm:t>
        <a:bodyPr/>
        <a:lstStyle/>
        <a:p>
          <a:endParaRPr kumimoji="1" lang="ja-JP" altLang="en-US"/>
        </a:p>
      </dgm:t>
    </dgm:pt>
    <dgm:pt modelId="{6360E80D-7F02-6B4B-8807-F89ED6552D6B}">
      <dgm:prSet/>
      <dgm:spPr/>
      <dgm:t>
        <a:bodyPr/>
        <a:lstStyle/>
        <a:p>
          <a:r>
            <a:rPr lang="en-US"/>
            <a:t>: </a:t>
          </a:r>
          <a:r>
            <a:rPr lang="en-AU"/>
            <a:t>isnull(), notnull(), dropna(), fillna(), method</a:t>
          </a:r>
          <a:endParaRPr lang="ja-AU"/>
        </a:p>
      </dgm:t>
    </dgm:pt>
    <dgm:pt modelId="{62114F97-8CF2-3943-8B5F-B89AEB801BBC}" type="parTrans" cxnId="{D748663A-605A-2242-ABF7-A6455F94EEDF}">
      <dgm:prSet/>
      <dgm:spPr/>
      <dgm:t>
        <a:bodyPr/>
        <a:lstStyle/>
        <a:p>
          <a:endParaRPr kumimoji="1" lang="ja-JP" altLang="en-US"/>
        </a:p>
      </dgm:t>
    </dgm:pt>
    <dgm:pt modelId="{0B734560-3694-4041-B580-57BB0F8BFF20}" type="sibTrans" cxnId="{D748663A-605A-2242-ABF7-A6455F94EEDF}">
      <dgm:prSet/>
      <dgm:spPr/>
      <dgm:t>
        <a:bodyPr/>
        <a:lstStyle/>
        <a:p>
          <a:endParaRPr kumimoji="1" lang="ja-JP" altLang="en-US"/>
        </a:p>
      </dgm:t>
    </dgm:pt>
    <dgm:pt modelId="{0DDF3CF0-8638-1749-8C05-ACC0F1BA024A}">
      <dgm:prSet/>
      <dgm:spPr/>
      <dgm:t>
        <a:bodyPr/>
        <a:lstStyle/>
        <a:p>
          <a:r>
            <a:rPr lang="ja-AU" b="1"/>
            <a:t>重複処理</a:t>
          </a:r>
          <a:r>
            <a:rPr lang="en-US" b="1"/>
            <a:t>:</a:t>
          </a:r>
          <a:endParaRPr lang="ja-AU"/>
        </a:p>
      </dgm:t>
    </dgm:pt>
    <dgm:pt modelId="{2623C0EB-50FC-C849-9F8B-1E065EED23AF}" type="parTrans" cxnId="{DF526A5A-478A-8E46-8A26-ACB433E01648}">
      <dgm:prSet/>
      <dgm:spPr/>
      <dgm:t>
        <a:bodyPr/>
        <a:lstStyle/>
        <a:p>
          <a:endParaRPr kumimoji="1" lang="ja-JP" altLang="en-US"/>
        </a:p>
      </dgm:t>
    </dgm:pt>
    <dgm:pt modelId="{FDF6EB5D-7D9E-CC40-954C-020F161ED974}" type="sibTrans" cxnId="{DF526A5A-478A-8E46-8A26-ACB433E01648}">
      <dgm:prSet/>
      <dgm:spPr/>
      <dgm:t>
        <a:bodyPr/>
        <a:lstStyle/>
        <a:p>
          <a:endParaRPr kumimoji="1" lang="ja-JP" altLang="en-US"/>
        </a:p>
      </dgm:t>
    </dgm:pt>
    <dgm:pt modelId="{B30BFFB9-4875-C84B-ADBE-E9018F9B881B}">
      <dgm:prSet/>
      <dgm:spPr/>
      <dgm:t>
        <a:bodyPr/>
        <a:lstStyle/>
        <a:p>
          <a:r>
            <a:rPr lang="en-US"/>
            <a:t>: </a:t>
          </a:r>
          <a:r>
            <a:rPr lang="en-AU"/>
            <a:t>duplicated(), drop_duplicates()</a:t>
          </a:r>
          <a:endParaRPr lang="ja-AU"/>
        </a:p>
      </dgm:t>
    </dgm:pt>
    <dgm:pt modelId="{455F1556-6E6B-8E41-B971-8701CD349045}" type="parTrans" cxnId="{1C040BCE-D8E6-DE4F-A4BD-AAD14B41A82A}">
      <dgm:prSet/>
      <dgm:spPr/>
      <dgm:t>
        <a:bodyPr/>
        <a:lstStyle/>
        <a:p>
          <a:endParaRPr kumimoji="1" lang="ja-JP" altLang="en-US"/>
        </a:p>
      </dgm:t>
    </dgm:pt>
    <dgm:pt modelId="{2FC9B438-FD34-B448-8CBB-25431A037258}" type="sibTrans" cxnId="{1C040BCE-D8E6-DE4F-A4BD-AAD14B41A82A}">
      <dgm:prSet/>
      <dgm:spPr/>
      <dgm:t>
        <a:bodyPr/>
        <a:lstStyle/>
        <a:p>
          <a:endParaRPr kumimoji="1" lang="ja-JP" altLang="en-US"/>
        </a:p>
      </dgm:t>
    </dgm:pt>
    <dgm:pt modelId="{4D200BF4-C012-7240-AB7D-2702DD787496}">
      <dgm:prSet/>
      <dgm:spPr/>
      <dgm:t>
        <a:bodyPr/>
        <a:lstStyle/>
        <a:p>
          <a:r>
            <a:rPr lang="ja-AU" altLang="en-US" b="1"/>
            <a:t>データ集計・統計</a:t>
          </a:r>
          <a:endParaRPr lang="ja-AU" altLang="en-US"/>
        </a:p>
      </dgm:t>
    </dgm:pt>
    <dgm:pt modelId="{B7C3EAAA-EC39-3542-9DA1-A8A39922AE8F}" type="parTrans" cxnId="{F3D4F474-59CE-2E41-8850-CD5CE4285350}">
      <dgm:prSet/>
      <dgm:spPr/>
      <dgm:t>
        <a:bodyPr/>
        <a:lstStyle/>
        <a:p>
          <a:endParaRPr kumimoji="1" lang="ja-JP" altLang="en-US"/>
        </a:p>
      </dgm:t>
    </dgm:pt>
    <dgm:pt modelId="{1F8FBD44-9893-874E-9948-0364637D1711}" type="sibTrans" cxnId="{F3D4F474-59CE-2E41-8850-CD5CE4285350}">
      <dgm:prSet/>
      <dgm:spPr/>
      <dgm:t>
        <a:bodyPr/>
        <a:lstStyle/>
        <a:p>
          <a:endParaRPr kumimoji="1" lang="ja-JP" altLang="en-US"/>
        </a:p>
      </dgm:t>
    </dgm:pt>
    <dgm:pt modelId="{F0278C6F-B8D2-1B4F-953A-F829E83DC9F6}">
      <dgm:prSet/>
      <dgm:spPr/>
      <dgm:t>
        <a:bodyPr/>
        <a:lstStyle/>
        <a:p>
          <a:r>
            <a:rPr lang="ja-AU" b="1"/>
            <a:t>記述統計量</a:t>
          </a:r>
          <a:r>
            <a:rPr lang="en-US" b="1"/>
            <a:t>:</a:t>
          </a:r>
          <a:r>
            <a:rPr lang="en-US"/>
            <a:t> </a:t>
          </a:r>
          <a:r>
            <a:rPr lang="ja-AU"/>
            <a:t>データの全体像を把握</a:t>
          </a:r>
        </a:p>
      </dgm:t>
    </dgm:pt>
    <dgm:pt modelId="{55F3E5BB-1918-7445-B7F1-BF398558BD1F}" type="parTrans" cxnId="{907D447C-76B8-764D-8613-D8BBB163CBD4}">
      <dgm:prSet/>
      <dgm:spPr/>
      <dgm:t>
        <a:bodyPr/>
        <a:lstStyle/>
        <a:p>
          <a:endParaRPr kumimoji="1" lang="ja-JP" altLang="en-US"/>
        </a:p>
      </dgm:t>
    </dgm:pt>
    <dgm:pt modelId="{FB32BEC2-6945-6741-A3FD-218D01E9C638}" type="sibTrans" cxnId="{907D447C-76B8-764D-8613-D8BBB163CBD4}">
      <dgm:prSet/>
      <dgm:spPr/>
      <dgm:t>
        <a:bodyPr/>
        <a:lstStyle/>
        <a:p>
          <a:endParaRPr kumimoji="1" lang="ja-JP" altLang="en-US"/>
        </a:p>
      </dgm:t>
    </dgm:pt>
    <dgm:pt modelId="{FED51CC8-7DC4-2645-82D0-9DC1323251DE}">
      <dgm:prSet/>
      <dgm:spPr/>
      <dgm:t>
        <a:bodyPr/>
        <a:lstStyle/>
        <a:p>
          <a:r>
            <a:rPr lang="en-US"/>
            <a:t>: </a:t>
          </a:r>
          <a:r>
            <a:rPr lang="en-AU"/>
            <a:t>describe(), mean(), median(), std(), min(), max(), quantile()</a:t>
          </a:r>
          <a:endParaRPr lang="ja-AU"/>
        </a:p>
      </dgm:t>
    </dgm:pt>
    <dgm:pt modelId="{CD8CC954-E156-A142-96EB-47F7FF35A47F}" type="parTrans" cxnId="{09493581-A8A5-2C47-89C2-4318B062F155}">
      <dgm:prSet/>
      <dgm:spPr/>
      <dgm:t>
        <a:bodyPr/>
        <a:lstStyle/>
        <a:p>
          <a:endParaRPr kumimoji="1" lang="ja-JP" altLang="en-US"/>
        </a:p>
      </dgm:t>
    </dgm:pt>
    <dgm:pt modelId="{D9DB8133-DD8C-314F-A775-17EC81CA1B01}" type="sibTrans" cxnId="{09493581-A8A5-2C47-89C2-4318B062F155}">
      <dgm:prSet/>
      <dgm:spPr/>
      <dgm:t>
        <a:bodyPr/>
        <a:lstStyle/>
        <a:p>
          <a:endParaRPr kumimoji="1" lang="ja-JP" altLang="en-US"/>
        </a:p>
      </dgm:t>
    </dgm:pt>
    <dgm:pt modelId="{44D89A17-EB15-1C4C-B63D-FFDCF51DA973}">
      <dgm:prSet/>
      <dgm:spPr/>
      <dgm:t>
        <a:bodyPr/>
        <a:lstStyle/>
        <a:p>
          <a:r>
            <a:rPr lang="ja-AU" b="1"/>
            <a:t>相関</a:t>
          </a:r>
          <a:r>
            <a:rPr lang="en-US"/>
            <a:t>: </a:t>
          </a:r>
          <a:r>
            <a:rPr lang="ja-AU"/>
            <a:t>変数間の関係性を把握</a:t>
          </a:r>
        </a:p>
      </dgm:t>
    </dgm:pt>
    <dgm:pt modelId="{13D6CA82-E0F1-7646-93FD-8A74E829F08A}" type="parTrans" cxnId="{90506CE3-8FAD-DE4D-92C5-E41EA1BD6D22}">
      <dgm:prSet/>
      <dgm:spPr/>
      <dgm:t>
        <a:bodyPr/>
        <a:lstStyle/>
        <a:p>
          <a:endParaRPr kumimoji="1" lang="ja-JP" altLang="en-US"/>
        </a:p>
      </dgm:t>
    </dgm:pt>
    <dgm:pt modelId="{CDA225E3-BBE0-F248-B274-2CD7C5C6F45C}" type="sibTrans" cxnId="{90506CE3-8FAD-DE4D-92C5-E41EA1BD6D22}">
      <dgm:prSet/>
      <dgm:spPr/>
      <dgm:t>
        <a:bodyPr/>
        <a:lstStyle/>
        <a:p>
          <a:endParaRPr kumimoji="1" lang="ja-JP" altLang="en-US"/>
        </a:p>
      </dgm:t>
    </dgm:pt>
    <dgm:pt modelId="{CD04B81A-9B94-5D4F-8B31-9F6B82CCF64D}">
      <dgm:prSet/>
      <dgm:spPr/>
      <dgm:t>
        <a:bodyPr/>
        <a:lstStyle/>
        <a:p>
          <a:r>
            <a:rPr lang="en-US"/>
            <a:t>: </a:t>
          </a:r>
          <a:r>
            <a:rPr lang="en-AU"/>
            <a:t>corr(), method</a:t>
          </a:r>
          <a:endParaRPr lang="ja-AU"/>
        </a:p>
      </dgm:t>
    </dgm:pt>
    <dgm:pt modelId="{875D49AD-F3BD-4E46-8859-32681C41D1A7}" type="parTrans" cxnId="{8FE48BBD-3487-F94B-A0EC-4EDD861D898C}">
      <dgm:prSet/>
      <dgm:spPr/>
      <dgm:t>
        <a:bodyPr/>
        <a:lstStyle/>
        <a:p>
          <a:endParaRPr kumimoji="1" lang="ja-JP" altLang="en-US"/>
        </a:p>
      </dgm:t>
    </dgm:pt>
    <dgm:pt modelId="{1632B67A-B66F-C942-A3B8-D5022D0F41FB}" type="sibTrans" cxnId="{8FE48BBD-3487-F94B-A0EC-4EDD861D898C}">
      <dgm:prSet/>
      <dgm:spPr/>
      <dgm:t>
        <a:bodyPr/>
        <a:lstStyle/>
        <a:p>
          <a:endParaRPr kumimoji="1" lang="ja-JP" altLang="en-US"/>
        </a:p>
      </dgm:t>
    </dgm:pt>
    <dgm:pt modelId="{8BFD37EC-218A-3046-82A8-5007852874EE}">
      <dgm:prSet/>
      <dgm:spPr/>
      <dgm:t>
        <a:bodyPr/>
        <a:lstStyle/>
        <a:p>
          <a:r>
            <a:rPr lang="ja-AU" b="1"/>
            <a:t>クロス集計表</a:t>
          </a:r>
          <a:r>
            <a:rPr lang="en-US" b="1"/>
            <a:t>:</a:t>
          </a:r>
          <a:r>
            <a:rPr lang="en-US"/>
            <a:t> </a:t>
          </a:r>
          <a:r>
            <a:rPr lang="ja-AU"/>
            <a:t>カテゴリデータの集計</a:t>
          </a:r>
        </a:p>
      </dgm:t>
    </dgm:pt>
    <dgm:pt modelId="{EAEEECD1-FBD5-F946-AC23-C634B655BC3A}" type="parTrans" cxnId="{03B3EB03-03BD-0348-8418-F447C8B61838}">
      <dgm:prSet/>
      <dgm:spPr/>
      <dgm:t>
        <a:bodyPr/>
        <a:lstStyle/>
        <a:p>
          <a:endParaRPr kumimoji="1" lang="ja-JP" altLang="en-US"/>
        </a:p>
      </dgm:t>
    </dgm:pt>
    <dgm:pt modelId="{06A80A3E-5C58-0546-B645-6C5D38D3AF68}" type="sibTrans" cxnId="{03B3EB03-03BD-0348-8418-F447C8B61838}">
      <dgm:prSet/>
      <dgm:spPr/>
      <dgm:t>
        <a:bodyPr/>
        <a:lstStyle/>
        <a:p>
          <a:endParaRPr kumimoji="1" lang="ja-JP" altLang="en-US"/>
        </a:p>
      </dgm:t>
    </dgm:pt>
    <dgm:pt modelId="{63C6C21F-B69E-0E44-BADE-1BAD1302A621}">
      <dgm:prSet/>
      <dgm:spPr/>
      <dgm:t>
        <a:bodyPr/>
        <a:lstStyle/>
        <a:p>
          <a:r>
            <a:rPr lang="en-US"/>
            <a:t>: </a:t>
          </a:r>
          <a:r>
            <a:rPr lang="en-AU"/>
            <a:t>crosstab(), margins</a:t>
          </a:r>
          <a:endParaRPr lang="ja-AU"/>
        </a:p>
      </dgm:t>
    </dgm:pt>
    <dgm:pt modelId="{63317A21-D172-0846-B03B-2874B1A2FBC3}" type="parTrans" cxnId="{09A42B82-DCCB-F744-BE18-2657F862AE0C}">
      <dgm:prSet/>
      <dgm:spPr/>
      <dgm:t>
        <a:bodyPr/>
        <a:lstStyle/>
        <a:p>
          <a:endParaRPr kumimoji="1" lang="ja-JP" altLang="en-US"/>
        </a:p>
      </dgm:t>
    </dgm:pt>
    <dgm:pt modelId="{E27F6C15-8E25-5B41-99F3-DB15964ABFBB}" type="sibTrans" cxnId="{09A42B82-DCCB-F744-BE18-2657F862AE0C}">
      <dgm:prSet/>
      <dgm:spPr/>
      <dgm:t>
        <a:bodyPr/>
        <a:lstStyle/>
        <a:p>
          <a:endParaRPr kumimoji="1" lang="ja-JP" altLang="en-US"/>
        </a:p>
      </dgm:t>
    </dgm:pt>
    <dgm:pt modelId="{9D1AC8D1-532A-C940-BFFD-FC5F88885CA8}">
      <dgm:prSet/>
      <dgm:spPr/>
      <dgm:t>
        <a:bodyPr/>
        <a:lstStyle/>
        <a:p>
          <a:r>
            <a:rPr lang="ja-AU" altLang="en-US" b="1"/>
            <a:t>その他</a:t>
          </a:r>
          <a:endParaRPr lang="ja-AU" altLang="en-US"/>
        </a:p>
      </dgm:t>
    </dgm:pt>
    <dgm:pt modelId="{3493359C-666A-924A-923C-D1DC5A9CA978}" type="parTrans" cxnId="{BCAF29FB-9576-6140-8B52-D243F1A308E2}">
      <dgm:prSet/>
      <dgm:spPr/>
      <dgm:t>
        <a:bodyPr/>
        <a:lstStyle/>
        <a:p>
          <a:endParaRPr kumimoji="1" lang="ja-JP" altLang="en-US"/>
        </a:p>
      </dgm:t>
    </dgm:pt>
    <dgm:pt modelId="{5DF41CCD-214B-4540-9B38-AC40C6326C95}" type="sibTrans" cxnId="{BCAF29FB-9576-6140-8B52-D243F1A308E2}">
      <dgm:prSet/>
      <dgm:spPr/>
      <dgm:t>
        <a:bodyPr/>
        <a:lstStyle/>
        <a:p>
          <a:endParaRPr kumimoji="1" lang="ja-JP" altLang="en-US"/>
        </a:p>
      </dgm:t>
    </dgm:pt>
    <dgm:pt modelId="{3D77267E-D283-184D-82F3-B1AF4CF5596D}">
      <dgm:prSet/>
      <dgm:spPr/>
      <dgm:t>
        <a:bodyPr/>
        <a:lstStyle/>
        <a:p>
          <a:r>
            <a:rPr lang="ja-AU" b="1"/>
            <a:t>データの可視化</a:t>
          </a:r>
          <a:r>
            <a:rPr lang="en-US" b="1"/>
            <a:t>:</a:t>
          </a:r>
          <a:r>
            <a:rPr lang="en-US"/>
            <a:t> </a:t>
          </a:r>
          <a:r>
            <a:rPr lang="en-AU"/>
            <a:t>matplotlib</a:t>
          </a:r>
          <a:r>
            <a:rPr lang="ja-AU"/>
            <a:t>と連携してデータのグラフ化が可能</a:t>
          </a:r>
        </a:p>
      </dgm:t>
    </dgm:pt>
    <dgm:pt modelId="{8660968D-1166-FB4A-9FA3-CCAE4818BC45}" type="parTrans" cxnId="{DC983A57-0CCF-A449-852F-F87F005ED2D0}">
      <dgm:prSet/>
      <dgm:spPr/>
      <dgm:t>
        <a:bodyPr/>
        <a:lstStyle/>
        <a:p>
          <a:endParaRPr kumimoji="1" lang="ja-JP" altLang="en-US"/>
        </a:p>
      </dgm:t>
    </dgm:pt>
    <dgm:pt modelId="{2EEEB2AF-8120-9D46-B97D-C12B0FAA6238}" type="sibTrans" cxnId="{DC983A57-0CCF-A449-852F-F87F005ED2D0}">
      <dgm:prSet/>
      <dgm:spPr/>
      <dgm:t>
        <a:bodyPr/>
        <a:lstStyle/>
        <a:p>
          <a:endParaRPr kumimoji="1" lang="ja-JP" altLang="en-US"/>
        </a:p>
      </dgm:t>
    </dgm:pt>
    <dgm:pt modelId="{7609392E-4502-D741-8C2E-7EF494190298}">
      <dgm:prSet/>
      <dgm:spPr/>
      <dgm:t>
        <a:bodyPr/>
        <a:lstStyle/>
        <a:p>
          <a:r>
            <a:rPr lang="en-US"/>
            <a:t>: </a:t>
          </a:r>
          <a:r>
            <a:rPr lang="en-AU"/>
            <a:t>plot, hist, scatter</a:t>
          </a:r>
          <a:endParaRPr lang="ja-AU"/>
        </a:p>
      </dgm:t>
    </dgm:pt>
    <dgm:pt modelId="{67DC1E9E-4827-9642-8CD3-75837B4E4961}" type="parTrans" cxnId="{13AFE829-5E61-5C4E-9C66-99A383AA2395}">
      <dgm:prSet/>
      <dgm:spPr/>
      <dgm:t>
        <a:bodyPr/>
        <a:lstStyle/>
        <a:p>
          <a:endParaRPr kumimoji="1" lang="ja-JP" altLang="en-US"/>
        </a:p>
      </dgm:t>
    </dgm:pt>
    <dgm:pt modelId="{96354DEF-6681-6E41-9C0F-08E6F78EA8F1}" type="sibTrans" cxnId="{13AFE829-5E61-5C4E-9C66-99A383AA2395}">
      <dgm:prSet/>
      <dgm:spPr/>
      <dgm:t>
        <a:bodyPr/>
        <a:lstStyle/>
        <a:p>
          <a:endParaRPr kumimoji="1" lang="ja-JP" altLang="en-US"/>
        </a:p>
      </dgm:t>
    </dgm:pt>
    <dgm:pt modelId="{050C578D-2D12-464B-B4AC-4FF705E9D71F}">
      <dgm:prSet/>
      <dgm:spPr/>
      <dgm:t>
        <a:bodyPr/>
        <a:lstStyle/>
        <a:p>
          <a:r>
            <a:rPr lang="ja-AU" b="1"/>
            <a:t>日付データ処理</a:t>
          </a:r>
          <a:r>
            <a:rPr lang="en-US" b="1"/>
            <a:t>:</a:t>
          </a:r>
          <a:r>
            <a:rPr lang="en-US"/>
            <a:t> </a:t>
          </a:r>
          <a:r>
            <a:rPr lang="ja-AU"/>
            <a:t>日付データの変換や抽出</a:t>
          </a:r>
        </a:p>
      </dgm:t>
    </dgm:pt>
    <dgm:pt modelId="{0AC71FB2-9576-C344-AF5E-7AE470B75159}" type="parTrans" cxnId="{0E7B1CEB-C27B-4541-803E-8CE81138B170}">
      <dgm:prSet/>
      <dgm:spPr/>
      <dgm:t>
        <a:bodyPr/>
        <a:lstStyle/>
        <a:p>
          <a:endParaRPr kumimoji="1" lang="ja-JP" altLang="en-US"/>
        </a:p>
      </dgm:t>
    </dgm:pt>
    <dgm:pt modelId="{48F2AE23-9490-E34A-9074-8623E0C342A9}" type="sibTrans" cxnId="{0E7B1CEB-C27B-4541-803E-8CE81138B170}">
      <dgm:prSet/>
      <dgm:spPr/>
      <dgm:t>
        <a:bodyPr/>
        <a:lstStyle/>
        <a:p>
          <a:endParaRPr kumimoji="1" lang="ja-JP" altLang="en-US"/>
        </a:p>
      </dgm:t>
    </dgm:pt>
    <dgm:pt modelId="{A93CB76B-355E-2748-8B03-D10025A03480}">
      <dgm:prSet/>
      <dgm:spPr/>
      <dgm:t>
        <a:bodyPr/>
        <a:lstStyle/>
        <a:p>
          <a:r>
            <a:rPr lang="en-US"/>
            <a:t>: </a:t>
          </a:r>
          <a:r>
            <a:rPr lang="en-AU"/>
            <a:t>pd.to_datetime(), dt.year, dt.month, dt.day, dt.weekday</a:t>
          </a:r>
          <a:endParaRPr lang="ja-AU"/>
        </a:p>
      </dgm:t>
    </dgm:pt>
    <dgm:pt modelId="{5DD1703E-984E-8247-80BA-5CC8B5C9CA27}" type="parTrans" cxnId="{FBE03252-356D-D345-AB77-F098E113F0DD}">
      <dgm:prSet/>
      <dgm:spPr/>
      <dgm:t>
        <a:bodyPr/>
        <a:lstStyle/>
        <a:p>
          <a:endParaRPr kumimoji="1" lang="ja-JP" altLang="en-US"/>
        </a:p>
      </dgm:t>
    </dgm:pt>
    <dgm:pt modelId="{40FB409E-6E06-4442-B0BC-3BA79E947376}" type="sibTrans" cxnId="{FBE03252-356D-D345-AB77-F098E113F0DD}">
      <dgm:prSet/>
      <dgm:spPr/>
      <dgm:t>
        <a:bodyPr/>
        <a:lstStyle/>
        <a:p>
          <a:endParaRPr kumimoji="1" lang="ja-JP" altLang="en-US"/>
        </a:p>
      </dgm:t>
    </dgm:pt>
    <dgm:pt modelId="{BF875B1E-60D3-B04D-ABF0-06008F480E37}">
      <dgm:prSet/>
      <dgm:spPr/>
      <dgm:t>
        <a:bodyPr/>
        <a:lstStyle/>
        <a:p>
          <a:r>
            <a:rPr lang="ja-AU" b="1"/>
            <a:t>文字列処理</a:t>
          </a:r>
          <a:r>
            <a:rPr lang="en-US" b="1"/>
            <a:t>:</a:t>
          </a:r>
          <a:r>
            <a:rPr lang="en-US"/>
            <a:t> </a:t>
          </a:r>
          <a:r>
            <a:rPr lang="ja-AU"/>
            <a:t>文字列の検索、置換、分割など</a:t>
          </a:r>
        </a:p>
      </dgm:t>
    </dgm:pt>
    <dgm:pt modelId="{C567F469-241F-0243-882F-5B7ABEDC50A7}" type="parTrans" cxnId="{0E0AA196-AF9B-8141-8ECE-FC0E03324F06}">
      <dgm:prSet/>
      <dgm:spPr/>
      <dgm:t>
        <a:bodyPr/>
        <a:lstStyle/>
        <a:p>
          <a:endParaRPr kumimoji="1" lang="ja-JP" altLang="en-US"/>
        </a:p>
      </dgm:t>
    </dgm:pt>
    <dgm:pt modelId="{0F4DD724-B4BB-D34D-8E90-5E6C2D72A7B4}" type="sibTrans" cxnId="{0E0AA196-AF9B-8141-8ECE-FC0E03324F06}">
      <dgm:prSet/>
      <dgm:spPr/>
      <dgm:t>
        <a:bodyPr/>
        <a:lstStyle/>
        <a:p>
          <a:endParaRPr kumimoji="1" lang="ja-JP" altLang="en-US"/>
        </a:p>
      </dgm:t>
    </dgm:pt>
    <dgm:pt modelId="{AB748C5D-6431-0649-AD7B-D72265863F6E}">
      <dgm:prSet/>
      <dgm:spPr/>
      <dgm:t>
        <a:bodyPr/>
        <a:lstStyle/>
        <a:p>
          <a:r>
            <a:rPr lang="en-US"/>
            <a:t>: </a:t>
          </a:r>
          <a:r>
            <a:rPr lang="en-AU"/>
            <a:t>str.contains(), str.replace(), str.split(), str.upper(), str.lower()</a:t>
          </a:r>
          <a:endParaRPr lang="ja-AU"/>
        </a:p>
      </dgm:t>
    </dgm:pt>
    <dgm:pt modelId="{01282202-B7CE-1A47-8F0E-30690B446676}" type="parTrans" cxnId="{7645F95D-B8A5-E247-80B5-BF646C7C3040}">
      <dgm:prSet/>
      <dgm:spPr/>
      <dgm:t>
        <a:bodyPr/>
        <a:lstStyle/>
        <a:p>
          <a:endParaRPr kumimoji="1" lang="ja-JP" altLang="en-US"/>
        </a:p>
      </dgm:t>
    </dgm:pt>
    <dgm:pt modelId="{51499FA8-D383-D24A-8632-CB33BE16A03C}" type="sibTrans" cxnId="{7645F95D-B8A5-E247-80B5-BF646C7C3040}">
      <dgm:prSet/>
      <dgm:spPr/>
      <dgm:t>
        <a:bodyPr/>
        <a:lstStyle/>
        <a:p>
          <a:endParaRPr kumimoji="1" lang="ja-JP" altLang="en-US"/>
        </a:p>
      </dgm:t>
    </dgm:pt>
    <dgm:pt modelId="{298B45EE-CD00-494C-AFD7-E98F98BD4DC8}">
      <dgm:prSet/>
      <dgm:spPr/>
      <dgm:t>
        <a:bodyPr/>
        <a:lstStyle/>
        <a:p>
          <a:r>
            <a:rPr lang="ja-AU" altLang="en-US" dirty="0"/>
            <a:t>データ操作</a:t>
          </a:r>
          <a:endParaRPr lang="ja-AU" dirty="0"/>
        </a:p>
      </dgm:t>
    </dgm:pt>
    <dgm:pt modelId="{561DD1FE-0C62-1046-AC45-E5075EE2AFE5}" type="parTrans" cxnId="{9A0CE214-FF89-8042-941C-918C36FA9267}">
      <dgm:prSet/>
      <dgm:spPr/>
      <dgm:t>
        <a:bodyPr/>
        <a:lstStyle/>
        <a:p>
          <a:endParaRPr kumimoji="1" lang="ja-JP" altLang="en-US"/>
        </a:p>
      </dgm:t>
    </dgm:pt>
    <dgm:pt modelId="{39906241-75BB-2948-A13C-BBD8418F629D}" type="sibTrans" cxnId="{9A0CE214-FF89-8042-941C-918C36FA9267}">
      <dgm:prSet/>
      <dgm:spPr/>
      <dgm:t>
        <a:bodyPr/>
        <a:lstStyle/>
        <a:p>
          <a:endParaRPr kumimoji="1" lang="ja-JP" altLang="en-US"/>
        </a:p>
      </dgm:t>
    </dgm:pt>
    <dgm:pt modelId="{1518343B-8E19-7744-971E-84708297011C}">
      <dgm:prSet/>
      <dgm:spPr/>
      <dgm:t>
        <a:bodyPr/>
        <a:lstStyle/>
        <a:p>
          <a:r>
            <a:rPr lang="ja-AU" altLang="en-US" b="1" dirty="0"/>
            <a:t>データ操作</a:t>
          </a:r>
          <a:endParaRPr lang="ja-AU" altLang="en-US" dirty="0"/>
        </a:p>
      </dgm:t>
    </dgm:pt>
    <dgm:pt modelId="{41242CED-3B5A-4A49-B5C2-A40526FE7976}" type="sibTrans" cxnId="{006CD46A-69AC-6C4E-B179-689DDC00B4B3}">
      <dgm:prSet/>
      <dgm:spPr/>
      <dgm:t>
        <a:bodyPr/>
        <a:lstStyle/>
        <a:p>
          <a:endParaRPr kumimoji="1" lang="ja-JP" altLang="en-US"/>
        </a:p>
      </dgm:t>
    </dgm:pt>
    <dgm:pt modelId="{C8470F62-E00E-1C47-94AC-2D93817C0E0A}" type="parTrans" cxnId="{006CD46A-69AC-6C4E-B179-689DDC00B4B3}">
      <dgm:prSet/>
      <dgm:spPr/>
      <dgm:t>
        <a:bodyPr/>
        <a:lstStyle/>
        <a:p>
          <a:endParaRPr kumimoji="1" lang="ja-JP" altLang="en-US"/>
        </a:p>
      </dgm:t>
    </dgm:pt>
    <dgm:pt modelId="{F49BCBC9-3DF2-8642-BE9D-8CDE00B8F5E0}" type="pres">
      <dgm:prSet presAssocID="{AC08920F-3D6A-4E46-AB1F-0F362E354D5A}" presName="diagram" presStyleCnt="0">
        <dgm:presLayoutVars>
          <dgm:dir/>
          <dgm:resizeHandles val="exact"/>
        </dgm:presLayoutVars>
      </dgm:prSet>
      <dgm:spPr/>
    </dgm:pt>
    <dgm:pt modelId="{FEE47D9B-BED5-794F-B15C-391DC791A7DA}" type="pres">
      <dgm:prSet presAssocID="{ABA50EF3-8D3B-3441-AB6A-110A016C0CD6}" presName="node" presStyleLbl="node1" presStyleIdx="0" presStyleCnt="6">
        <dgm:presLayoutVars>
          <dgm:bulletEnabled val="1"/>
        </dgm:presLayoutVars>
      </dgm:prSet>
      <dgm:spPr/>
    </dgm:pt>
    <dgm:pt modelId="{33D01F2D-0044-7C4A-BF93-54FFA7196C84}" type="pres">
      <dgm:prSet presAssocID="{76601311-8BB1-C64E-B514-693B30F3A54C}" presName="sibTrans" presStyleCnt="0"/>
      <dgm:spPr/>
    </dgm:pt>
    <dgm:pt modelId="{3690B4E3-AAD1-9541-9958-38540629B7C3}" type="pres">
      <dgm:prSet presAssocID="{7EF671BD-FBC7-E74E-BAE6-845656F4785A}" presName="node" presStyleLbl="node1" presStyleIdx="1" presStyleCnt="6">
        <dgm:presLayoutVars>
          <dgm:bulletEnabled val="1"/>
        </dgm:presLayoutVars>
      </dgm:prSet>
      <dgm:spPr/>
    </dgm:pt>
    <dgm:pt modelId="{A5CD747C-6E49-0649-89BA-83E265687238}" type="pres">
      <dgm:prSet presAssocID="{807A0660-012C-D74C-B394-759EDAC66B54}" presName="sibTrans" presStyleCnt="0"/>
      <dgm:spPr/>
    </dgm:pt>
    <dgm:pt modelId="{6131A290-B144-9F4C-909E-006A9D071E37}" type="pres">
      <dgm:prSet presAssocID="{1518343B-8E19-7744-971E-84708297011C}" presName="node" presStyleLbl="node1" presStyleIdx="2" presStyleCnt="6">
        <dgm:presLayoutVars>
          <dgm:bulletEnabled val="1"/>
        </dgm:presLayoutVars>
      </dgm:prSet>
      <dgm:spPr/>
    </dgm:pt>
    <dgm:pt modelId="{29D73E2E-55A5-F749-8941-C07DA7C65F3B}" type="pres">
      <dgm:prSet presAssocID="{41242CED-3B5A-4A49-B5C2-A40526FE7976}" presName="sibTrans" presStyleCnt="0"/>
      <dgm:spPr/>
    </dgm:pt>
    <dgm:pt modelId="{3C796013-A282-CE49-8EF8-511D1C7E4100}" type="pres">
      <dgm:prSet presAssocID="{298B45EE-CD00-494C-AFD7-E98F98BD4DC8}" presName="node" presStyleLbl="node1" presStyleIdx="3" presStyleCnt="6">
        <dgm:presLayoutVars>
          <dgm:bulletEnabled val="1"/>
        </dgm:presLayoutVars>
      </dgm:prSet>
      <dgm:spPr/>
    </dgm:pt>
    <dgm:pt modelId="{9485A9A3-A36C-554D-8A4C-FA12614A5B29}" type="pres">
      <dgm:prSet presAssocID="{39906241-75BB-2948-A13C-BBD8418F629D}" presName="sibTrans" presStyleCnt="0"/>
      <dgm:spPr/>
    </dgm:pt>
    <dgm:pt modelId="{9E903EF0-0306-E840-8DF6-04D95189EECC}" type="pres">
      <dgm:prSet presAssocID="{4D200BF4-C012-7240-AB7D-2702DD787496}" presName="node" presStyleLbl="node1" presStyleIdx="4" presStyleCnt="6">
        <dgm:presLayoutVars>
          <dgm:bulletEnabled val="1"/>
        </dgm:presLayoutVars>
      </dgm:prSet>
      <dgm:spPr/>
    </dgm:pt>
    <dgm:pt modelId="{20AB16C9-F542-0943-8652-32D5793E636B}" type="pres">
      <dgm:prSet presAssocID="{1F8FBD44-9893-874E-9948-0364637D1711}" presName="sibTrans" presStyleCnt="0"/>
      <dgm:spPr/>
    </dgm:pt>
    <dgm:pt modelId="{F1BDA88E-699E-3249-AFFB-4410392479D5}" type="pres">
      <dgm:prSet presAssocID="{9D1AC8D1-532A-C940-BFFD-FC5F88885CA8}" presName="node" presStyleLbl="node1" presStyleIdx="5" presStyleCnt="6">
        <dgm:presLayoutVars>
          <dgm:bulletEnabled val="1"/>
        </dgm:presLayoutVars>
      </dgm:prSet>
      <dgm:spPr/>
    </dgm:pt>
  </dgm:ptLst>
  <dgm:cxnLst>
    <dgm:cxn modelId="{C6D8F902-12BF-3549-AD79-6E6CA9F76F29}" srcId="{ABA50EF3-8D3B-3441-AB6A-110A016C0CD6}" destId="{124ED9D1-8A4D-2045-9B18-8F224F79FE84}" srcOrd="5" destOrd="0" parTransId="{63215AE2-5387-1541-8CE2-4E0EB7937EC2}" sibTransId="{162C28C3-BD8D-BA4A-9B56-AEB282B3B97F}"/>
    <dgm:cxn modelId="{03B3EB03-03BD-0348-8418-F447C8B61838}" srcId="{4D200BF4-C012-7240-AB7D-2702DD787496}" destId="{8BFD37EC-218A-3046-82A8-5007852874EE}" srcOrd="4" destOrd="0" parTransId="{EAEEECD1-FBD5-F946-AC23-C634B655BC3A}" sibTransId="{06A80A3E-5C58-0546-B645-6C5D38D3AF68}"/>
    <dgm:cxn modelId="{C364E806-003E-6242-B07C-4F3EEEECC14B}" type="presOf" srcId="{E2FBFF48-1964-684D-B3E3-EADEB5565EBB}" destId="{6131A290-B144-9F4C-909E-006A9D071E37}" srcOrd="0" destOrd="1" presId="urn:microsoft.com/office/officeart/2005/8/layout/default"/>
    <dgm:cxn modelId="{09B14109-DABE-564C-81B7-8313411066C5}" srcId="{AC08920F-3D6A-4E46-AB1F-0F362E354D5A}" destId="{ABA50EF3-8D3B-3441-AB6A-110A016C0CD6}" srcOrd="0" destOrd="0" parTransId="{B5A5E20C-8175-EC49-8EFE-03FBA26058F4}" sibTransId="{76601311-8BB1-C64E-B514-693B30F3A54C}"/>
    <dgm:cxn modelId="{758B210B-6718-FB4B-AACC-617A82E52017}" type="presOf" srcId="{B692DB8C-78BB-9947-BE98-EBB4D721DEA3}" destId="{3690B4E3-AAD1-9541-9958-38540629B7C3}" srcOrd="0" destOrd="1" presId="urn:microsoft.com/office/officeart/2005/8/layout/default"/>
    <dgm:cxn modelId="{6B7B4F0C-4A02-E043-B788-D5546E24E301}" srcId="{AC08920F-3D6A-4E46-AB1F-0F362E354D5A}" destId="{7EF671BD-FBC7-E74E-BAE6-845656F4785A}" srcOrd="1" destOrd="0" parTransId="{D5DD937F-380A-8648-A2BF-3E065B2AD99A}" sibTransId="{807A0660-012C-D74C-B394-759EDAC66B54}"/>
    <dgm:cxn modelId="{0B1B450E-0CAA-8046-8A30-308A3E0CB503}" srcId="{298B45EE-CD00-494C-AFD7-E98F98BD4DC8}" destId="{A3EA8BD3-0235-374E-B7A6-DD87F6C4C296}" srcOrd="3" destOrd="0" parTransId="{CEA50136-9AA3-D149-9878-D82C7E36A2D8}" sibTransId="{03EC2575-B89D-9C49-885F-F28A5027EBD4}"/>
    <dgm:cxn modelId="{12CCFF0F-A29A-8F45-88DC-B60A04B1BA6D}" type="presOf" srcId="{AB748C5D-6431-0649-AD7B-D72265863F6E}" destId="{F1BDA88E-699E-3249-AFFB-4410392479D5}" srcOrd="0" destOrd="6" presId="urn:microsoft.com/office/officeart/2005/8/layout/default"/>
    <dgm:cxn modelId="{9A0CE214-FF89-8042-941C-918C36FA9267}" srcId="{AC08920F-3D6A-4E46-AB1F-0F362E354D5A}" destId="{298B45EE-CD00-494C-AFD7-E98F98BD4DC8}" srcOrd="3" destOrd="0" parTransId="{561DD1FE-0C62-1046-AC45-E5075EE2AFE5}" sibTransId="{39906241-75BB-2948-A13C-BBD8418F629D}"/>
    <dgm:cxn modelId="{17D13D15-FDA5-A94C-9257-9ED7FF1D003C}" type="presOf" srcId="{3B1C27F7-EF6D-2E4C-84F9-38E11BCB67DA}" destId="{3690B4E3-AAD1-9541-9958-38540629B7C3}" srcOrd="0" destOrd="3" presId="urn:microsoft.com/office/officeart/2005/8/layout/default"/>
    <dgm:cxn modelId="{1719B326-2217-3244-B01A-F44D2FF3B697}" type="presOf" srcId="{FF7025D0-8971-0248-BFCE-6045265E6F66}" destId="{3690B4E3-AAD1-9541-9958-38540629B7C3}" srcOrd="0" destOrd="4" presId="urn:microsoft.com/office/officeart/2005/8/layout/default"/>
    <dgm:cxn modelId="{FA855627-C724-334D-9E44-EE183256C59C}" srcId="{1518343B-8E19-7744-971E-84708297011C}" destId="{E2FBFF48-1964-684D-B3E3-EADEB5565EBB}" srcOrd="0" destOrd="0" parTransId="{4F86FD7B-901F-794A-81AE-7E18E9677E17}" sibTransId="{AD872DC9-922F-BA44-B7AB-0D33D17C795D}"/>
    <dgm:cxn modelId="{13AFE829-5E61-5C4E-9C66-99A383AA2395}" srcId="{9D1AC8D1-532A-C940-BFFD-FC5F88885CA8}" destId="{7609392E-4502-D741-8C2E-7EF494190298}" srcOrd="1" destOrd="0" parTransId="{67DC1E9E-4827-9642-8CD3-75837B4E4961}" sibTransId="{96354DEF-6681-6E41-9C0F-08E6F78EA8F1}"/>
    <dgm:cxn modelId="{2266752B-98CD-D242-8024-19989E825AF3}" srcId="{ABA50EF3-8D3B-3441-AB6A-110A016C0CD6}" destId="{EFC57F59-D5D9-E242-BB99-06456C06F56C}" srcOrd="6" destOrd="0" parTransId="{F0E00C91-1142-0944-8F00-3A92C74BDBF4}" sibTransId="{4094D9B5-5A5B-D34B-AECC-107D7A6C0785}"/>
    <dgm:cxn modelId="{71AE642C-FDE3-7948-BEDA-6DD5B82369D9}" type="presOf" srcId="{D81D70F8-6847-0043-BC61-CF2F02774E60}" destId="{FEE47D9B-BED5-794F-B15C-391DC791A7DA}" srcOrd="0" destOrd="3" presId="urn:microsoft.com/office/officeart/2005/8/layout/default"/>
    <dgm:cxn modelId="{72961134-CC7A-1D47-8060-32C0C6EEAFAF}" srcId="{ABA50EF3-8D3B-3441-AB6A-110A016C0CD6}" destId="{0E321BEE-F424-BD4E-9B29-1324789291E3}" srcOrd="4" destOrd="0" parTransId="{6D3BC5EC-EDEF-DA40-9436-FD35A2A99CAF}" sibTransId="{A8532DBE-68D5-4E47-88E0-B7BCFB1D2CB9}"/>
    <dgm:cxn modelId="{24212D38-5345-4E4F-A1B1-D85DD3F039CF}" type="presOf" srcId="{7609392E-4502-D741-8C2E-7EF494190298}" destId="{F1BDA88E-699E-3249-AFFB-4410392479D5}" srcOrd="0" destOrd="2" presId="urn:microsoft.com/office/officeart/2005/8/layout/default"/>
    <dgm:cxn modelId="{D7463B38-7471-564C-B663-781E6EA29619}" srcId="{1518343B-8E19-7744-971E-84708297011C}" destId="{C490AFCF-C27A-FD41-BB78-988F51AE504D}" srcOrd="1" destOrd="0" parTransId="{8AB9C737-7E1E-2447-8E3D-05C66DB028E5}" sibTransId="{2B7021A5-CB4D-574E-8BE1-B84618BBFDD9}"/>
    <dgm:cxn modelId="{7EC23839-C9EA-C54C-8642-9E136E89A3FC}" type="presOf" srcId="{7C6C9EB1-3B18-B84E-B7D5-730ADA91342F}" destId="{6131A290-B144-9F4C-909E-006A9D071E37}" srcOrd="0" destOrd="6" presId="urn:microsoft.com/office/officeart/2005/8/layout/default"/>
    <dgm:cxn modelId="{D748663A-605A-2242-ABF7-A6455F94EEDF}" srcId="{298B45EE-CD00-494C-AFD7-E98F98BD4DC8}" destId="{6360E80D-7F02-6B4B-8807-F89ED6552D6B}" srcOrd="5" destOrd="0" parTransId="{62114F97-8CF2-3943-8B5F-B89AEB801BBC}" sibTransId="{0B734560-3694-4041-B580-57BB0F8BFF20}"/>
    <dgm:cxn modelId="{808AEB43-0DE2-D942-9CFF-6376B9A81842}" type="presOf" srcId="{4CF0BCE1-ACA5-EC47-93F0-E3C568B58717}" destId="{3690B4E3-AAD1-9541-9958-38540629B7C3}" srcOrd="0" destOrd="2" presId="urn:microsoft.com/office/officeart/2005/8/layout/default"/>
    <dgm:cxn modelId="{93249144-6ACC-8541-B669-9C42DB663957}" type="presOf" srcId="{9D1AC8D1-532A-C940-BFFD-FC5F88885CA8}" destId="{F1BDA88E-699E-3249-AFFB-4410392479D5}" srcOrd="0" destOrd="0" presId="urn:microsoft.com/office/officeart/2005/8/layout/default"/>
    <dgm:cxn modelId="{393AFD44-0F11-1041-88DB-495FA78D099F}" type="presOf" srcId="{C490AFCF-C27A-FD41-BB78-988F51AE504D}" destId="{6131A290-B144-9F4C-909E-006A9D071E37}" srcOrd="0" destOrd="2" presId="urn:microsoft.com/office/officeart/2005/8/layout/default"/>
    <dgm:cxn modelId="{F76C6047-4E33-F14C-939A-ED7647F41994}" type="presOf" srcId="{A3EA8BD3-0235-374E-B7A6-DD87F6C4C296}" destId="{3C796013-A282-CE49-8EF8-511D1C7E4100}" srcOrd="0" destOrd="4" presId="urn:microsoft.com/office/officeart/2005/8/layout/default"/>
    <dgm:cxn modelId="{88938549-D116-C041-8303-A130B5C1F1C3}" srcId="{7EF671BD-FBC7-E74E-BAE6-845656F4785A}" destId="{4CF0BCE1-ACA5-EC47-93F0-E3C568B58717}" srcOrd="1" destOrd="0" parTransId="{B1008890-CB72-E042-AC56-069DA0898AFB}" sibTransId="{115E1C2E-D66F-9E48-83F0-DB94617C52B6}"/>
    <dgm:cxn modelId="{DC6B1750-766D-1244-B866-67921CA0FFD5}" type="presOf" srcId="{298B45EE-CD00-494C-AFD7-E98F98BD4DC8}" destId="{3C796013-A282-CE49-8EF8-511D1C7E4100}" srcOrd="0" destOrd="0" presId="urn:microsoft.com/office/officeart/2005/8/layout/default"/>
    <dgm:cxn modelId="{37E4B451-8AF6-0744-A63E-C971652AC282}" srcId="{298B45EE-CD00-494C-AFD7-E98F98BD4DC8}" destId="{E6C117F0-203A-C740-AD90-9F1D537D9D4E}" srcOrd="1" destOrd="0" parTransId="{E740CDE7-7A3B-7D47-A984-E5E54875C3F8}" sibTransId="{FA5FFEE3-0576-6742-A271-7958AC8688B9}"/>
    <dgm:cxn modelId="{FBE03252-356D-D345-AB77-F098E113F0DD}" srcId="{9D1AC8D1-532A-C940-BFFD-FC5F88885CA8}" destId="{A93CB76B-355E-2748-8B03-D10025A03480}" srcOrd="3" destOrd="0" parTransId="{5DD1703E-984E-8247-80BA-5CC8B5C9CA27}" sibTransId="{40FB409E-6E06-4442-B0BC-3BA79E947376}"/>
    <dgm:cxn modelId="{BBF4CC53-5640-7748-A11B-1EECC4B55EB3}" srcId="{298B45EE-CD00-494C-AFD7-E98F98BD4DC8}" destId="{C1C38885-3C2F-A44E-A365-5D9D4B89F953}" srcOrd="2" destOrd="0" parTransId="{1087689B-FEF3-C44C-976A-A5536AC824CA}" sibTransId="{56381237-36D4-3740-A553-86FD71B330EE}"/>
    <dgm:cxn modelId="{8A4A8C56-8B55-F545-86D8-995832110180}" srcId="{298B45EE-CD00-494C-AFD7-E98F98BD4DC8}" destId="{16BFC1A0-61D0-7D45-8506-23E38683B4DC}" srcOrd="4" destOrd="0" parTransId="{2F652140-B3C2-7740-9A0C-1834AE3448B7}" sibTransId="{997805EE-5E4D-2B49-AEE5-DDF3676241D4}"/>
    <dgm:cxn modelId="{DC983A57-0CCF-A449-852F-F87F005ED2D0}" srcId="{9D1AC8D1-532A-C940-BFFD-FC5F88885CA8}" destId="{3D77267E-D283-184D-82F3-B1AF4CF5596D}" srcOrd="0" destOrd="0" parTransId="{8660968D-1166-FB4A-9FA3-CCAE4818BC45}" sibTransId="{2EEEB2AF-8120-9D46-B97D-C12B0FAA6238}"/>
    <dgm:cxn modelId="{DF526A5A-478A-8E46-8A26-ACB433E01648}" srcId="{298B45EE-CD00-494C-AFD7-E98F98BD4DC8}" destId="{0DDF3CF0-8638-1749-8C05-ACC0F1BA024A}" srcOrd="6" destOrd="0" parTransId="{2623C0EB-50FC-C849-9F8B-1E065EED23AF}" sibTransId="{FDF6EB5D-7D9E-CC40-954C-020F161ED974}"/>
    <dgm:cxn modelId="{2B20975A-349F-CA41-A13E-F52E584EE9F8}" type="presOf" srcId="{16BFC1A0-61D0-7D45-8506-23E38683B4DC}" destId="{3C796013-A282-CE49-8EF8-511D1C7E4100}" srcOrd="0" destOrd="5" presId="urn:microsoft.com/office/officeart/2005/8/layout/default"/>
    <dgm:cxn modelId="{7645F95D-B8A5-E247-80B5-BF646C7C3040}" srcId="{9D1AC8D1-532A-C940-BFFD-FC5F88885CA8}" destId="{AB748C5D-6431-0649-AD7B-D72265863F6E}" srcOrd="5" destOrd="0" parTransId="{01282202-B7CE-1A47-8F0E-30690B446676}" sibTransId="{51499FA8-D383-D24A-8632-CB33BE16A03C}"/>
    <dgm:cxn modelId="{B5F70969-F4AB-AE41-AA14-59421BF75836}" type="presOf" srcId="{AC08920F-3D6A-4E46-AB1F-0F362E354D5A}" destId="{F49BCBC9-3DF2-8642-BE9D-8CDE00B8F5E0}" srcOrd="0" destOrd="0" presId="urn:microsoft.com/office/officeart/2005/8/layout/default"/>
    <dgm:cxn modelId="{006CD46A-69AC-6C4E-B179-689DDC00B4B3}" srcId="{AC08920F-3D6A-4E46-AB1F-0F362E354D5A}" destId="{1518343B-8E19-7744-971E-84708297011C}" srcOrd="2" destOrd="0" parTransId="{C8470F62-E00E-1C47-94AC-2D93817C0E0A}" sibTransId="{41242CED-3B5A-4A49-B5C2-A40526FE7976}"/>
    <dgm:cxn modelId="{7FBDBC6F-3310-3A48-A87E-6D8E2A41AC75}" srcId="{BD17C15A-7643-2444-A6FE-F7FA53D490B4}" destId="{7C6C9EB1-3B18-B84E-B7D5-730ADA91342F}" srcOrd="0" destOrd="0" parTransId="{CAD6EC5F-AD67-9F45-B188-049E73F8E768}" sibTransId="{672BA605-3182-6B43-B894-162D25CAFDCD}"/>
    <dgm:cxn modelId="{9BC64B70-B79D-0347-9A9D-96AEEAEF06C2}" type="presOf" srcId="{6360E80D-7F02-6B4B-8807-F89ED6552D6B}" destId="{3C796013-A282-CE49-8EF8-511D1C7E4100}" srcOrd="0" destOrd="6" presId="urn:microsoft.com/office/officeart/2005/8/layout/default"/>
    <dgm:cxn modelId="{76681571-A563-AD4A-9CB5-11F617DAC77D}" srcId="{ABA50EF3-8D3B-3441-AB6A-110A016C0CD6}" destId="{06507C46-1168-D54A-827D-8B1BF92BF462}" srcOrd="1" destOrd="0" parTransId="{EFAEB4FB-DFB1-BC4A-8061-960D3813ABBC}" sibTransId="{0E1A35A2-2A74-0749-ABC8-D5712F3E0A26}"/>
    <dgm:cxn modelId="{F3D4F474-59CE-2E41-8850-CD5CE4285350}" srcId="{AC08920F-3D6A-4E46-AB1F-0F362E354D5A}" destId="{4D200BF4-C012-7240-AB7D-2702DD787496}" srcOrd="4" destOrd="0" parTransId="{B7C3EAAA-EC39-3542-9DA1-A8A39922AE8F}" sibTransId="{1F8FBD44-9893-874E-9948-0364637D1711}"/>
    <dgm:cxn modelId="{907D447C-76B8-764D-8613-D8BBB163CBD4}" srcId="{4D200BF4-C012-7240-AB7D-2702DD787496}" destId="{F0278C6F-B8D2-1B4F-953A-F829E83DC9F6}" srcOrd="0" destOrd="0" parTransId="{55F3E5BB-1918-7445-B7F1-BF398558BD1F}" sibTransId="{FB32BEC2-6945-6741-A3FD-218D01E9C638}"/>
    <dgm:cxn modelId="{09493581-A8A5-2C47-89C2-4318B062F155}" srcId="{4D200BF4-C012-7240-AB7D-2702DD787496}" destId="{FED51CC8-7DC4-2645-82D0-9DC1323251DE}" srcOrd="1" destOrd="0" parTransId="{CD8CC954-E156-A142-96EB-47F7FF35A47F}" sibTransId="{D9DB8133-DD8C-314F-A775-17EC81CA1B01}"/>
    <dgm:cxn modelId="{09A42B82-DCCB-F744-BE18-2657F862AE0C}" srcId="{4D200BF4-C012-7240-AB7D-2702DD787496}" destId="{63C6C21F-B69E-0E44-BADE-1BAD1302A621}" srcOrd="5" destOrd="0" parTransId="{63317A21-D172-0846-B03B-2874B1A2FBC3}" sibTransId="{E27F6C15-8E25-5B41-99F3-DB15964ABFBB}"/>
    <dgm:cxn modelId="{BFAB1084-FCB1-D144-8B70-1AA4986E9BE4}" type="presOf" srcId="{3D77267E-D283-184D-82F3-B1AF4CF5596D}" destId="{F1BDA88E-699E-3249-AFFB-4410392479D5}" srcOrd="0" destOrd="1" presId="urn:microsoft.com/office/officeart/2005/8/layout/default"/>
    <dgm:cxn modelId="{E876B585-9E65-FF43-A39D-339FBB577202}" srcId="{7EF671BD-FBC7-E74E-BAE6-845656F4785A}" destId="{FF7025D0-8971-0248-BFCE-6045265E6F66}" srcOrd="3" destOrd="0" parTransId="{0EC5E4E0-1E3A-1344-B2FD-A0B1D6117E7C}" sibTransId="{3DCFC302-D394-D047-8C5F-163AAF33B95B}"/>
    <dgm:cxn modelId="{A733AA8B-827C-2A4E-9685-36B9EDF4B537}" srcId="{7EF671BD-FBC7-E74E-BAE6-845656F4785A}" destId="{B692DB8C-78BB-9947-BE98-EBB4D721DEA3}" srcOrd="0" destOrd="0" parTransId="{69774758-96B5-914E-88AC-2353F8AD1129}" sibTransId="{A8D6C25E-A793-6C42-9880-B14CCA0EB81D}"/>
    <dgm:cxn modelId="{5439DC8E-1E02-6D41-B5D2-FC828C577A8F}" type="presOf" srcId="{BD17C15A-7643-2444-A6FE-F7FA53D490B4}" destId="{6131A290-B144-9F4C-909E-006A9D071E37}" srcOrd="0" destOrd="5" presId="urn:microsoft.com/office/officeart/2005/8/layout/default"/>
    <dgm:cxn modelId="{99D8DF8E-4934-9647-B2E6-4391D09F2FDE}" type="presOf" srcId="{1518343B-8E19-7744-971E-84708297011C}" destId="{6131A290-B144-9F4C-909E-006A9D071E37}" srcOrd="0" destOrd="0" presId="urn:microsoft.com/office/officeart/2005/8/layout/default"/>
    <dgm:cxn modelId="{1B0E7291-FCD9-8949-A94C-00ACAF121284}" type="presOf" srcId="{CD04B81A-9B94-5D4F-8B31-9F6B82CCF64D}" destId="{9E903EF0-0306-E840-8DF6-04D95189EECC}" srcOrd="0" destOrd="4" presId="urn:microsoft.com/office/officeart/2005/8/layout/default"/>
    <dgm:cxn modelId="{CC67CE91-BAE2-F54D-91DB-36327C57860D}" type="presOf" srcId="{63C6C21F-B69E-0E44-BADE-1BAD1302A621}" destId="{9E903EF0-0306-E840-8DF6-04D95189EECC}" srcOrd="0" destOrd="6" presId="urn:microsoft.com/office/officeart/2005/8/layout/default"/>
    <dgm:cxn modelId="{9BC75B92-AE72-6148-94A3-C5A036851831}" srcId="{298B45EE-CD00-494C-AFD7-E98F98BD4DC8}" destId="{4C351FD8-9B91-9145-B51F-2174CB550C17}" srcOrd="0" destOrd="0" parTransId="{16B7F9C8-FA4A-3D4D-A9A1-B22EC903F2AC}" sibTransId="{3B7F0603-CC15-4E41-8664-59CF1E5E9D84}"/>
    <dgm:cxn modelId="{367A6F92-2F61-1049-8226-7672CC7D9585}" type="presOf" srcId="{A93CB76B-355E-2748-8B03-D10025A03480}" destId="{F1BDA88E-699E-3249-AFFB-4410392479D5}" srcOrd="0" destOrd="4" presId="urn:microsoft.com/office/officeart/2005/8/layout/default"/>
    <dgm:cxn modelId="{6294C992-4E76-6147-8648-E6C837AF1B6D}" type="presOf" srcId="{C1C38885-3C2F-A44E-A365-5D9D4B89F953}" destId="{3C796013-A282-CE49-8EF8-511D1C7E4100}" srcOrd="0" destOrd="3" presId="urn:microsoft.com/office/officeart/2005/8/layout/default"/>
    <dgm:cxn modelId="{5F4F9B93-42AC-784F-A49D-B4493F859A83}" type="presOf" srcId="{06507C46-1168-D54A-827D-8B1BF92BF462}" destId="{FEE47D9B-BED5-794F-B15C-391DC791A7DA}" srcOrd="0" destOrd="2" presId="urn:microsoft.com/office/officeart/2005/8/layout/default"/>
    <dgm:cxn modelId="{0E0AA196-AF9B-8141-8ECE-FC0E03324F06}" srcId="{9D1AC8D1-532A-C940-BFFD-FC5F88885CA8}" destId="{BF875B1E-60D3-B04D-ABF0-06008F480E37}" srcOrd="4" destOrd="0" parTransId="{C567F469-241F-0243-882F-5B7ABEDC50A7}" sibTransId="{0F4DD724-B4BB-D34D-8E90-5E6C2D72A7B4}"/>
    <dgm:cxn modelId="{6E20CDA0-A3BC-0A41-A53E-62B3D4B403EC}" type="presOf" srcId="{4C351FD8-9B91-9145-B51F-2174CB550C17}" destId="{3C796013-A282-CE49-8EF8-511D1C7E4100}" srcOrd="0" destOrd="1" presId="urn:microsoft.com/office/officeart/2005/8/layout/default"/>
    <dgm:cxn modelId="{7411CEA1-AF30-2A41-A26C-773710A5FE63}" type="presOf" srcId="{E6C117F0-203A-C740-AD90-9F1D537D9D4E}" destId="{3C796013-A282-CE49-8EF8-511D1C7E4100}" srcOrd="0" destOrd="2" presId="urn:microsoft.com/office/officeart/2005/8/layout/default"/>
    <dgm:cxn modelId="{08420AA2-AC12-B044-9838-7123ABC4A5FA}" type="presOf" srcId="{C7AD5432-7CCC-4F44-915F-F5D5C17ADBE7}" destId="{6131A290-B144-9F4C-909E-006A9D071E37}" srcOrd="0" destOrd="4" presId="urn:microsoft.com/office/officeart/2005/8/layout/default"/>
    <dgm:cxn modelId="{EDB6BFA5-43F0-8B43-B387-D9C70A484125}" type="presOf" srcId="{BA00B371-C6D7-2043-96FE-93F488402669}" destId="{FEE47D9B-BED5-794F-B15C-391DC791A7DA}" srcOrd="0" destOrd="4" presId="urn:microsoft.com/office/officeart/2005/8/layout/default"/>
    <dgm:cxn modelId="{754B85A8-3674-7044-9759-74E6DBAD1053}" srcId="{ABA50EF3-8D3B-3441-AB6A-110A016C0CD6}" destId="{36E9AD7D-9C17-DB43-8D9D-88D0DF713A15}" srcOrd="0" destOrd="0" parTransId="{1224FF23-FE00-134D-BABD-7857BAFE6944}" sibTransId="{274CEE7A-F29D-E84E-9CB4-A49EFC6783B3}"/>
    <dgm:cxn modelId="{DBA854B0-06AD-EC42-84C7-57E890927563}" type="presOf" srcId="{124ED9D1-8A4D-2045-9B18-8F224F79FE84}" destId="{FEE47D9B-BED5-794F-B15C-391DC791A7DA}" srcOrd="0" destOrd="6" presId="urn:microsoft.com/office/officeart/2005/8/layout/default"/>
    <dgm:cxn modelId="{E1C5D2B2-E21C-F643-B42D-5CFA620D8AF5}" type="presOf" srcId="{FED51CC8-7DC4-2645-82D0-9DC1323251DE}" destId="{9E903EF0-0306-E840-8DF6-04D95189EECC}" srcOrd="0" destOrd="2" presId="urn:microsoft.com/office/officeart/2005/8/layout/default"/>
    <dgm:cxn modelId="{86F5D0BB-F5D6-F341-AC04-451AC3871CF3}" type="presOf" srcId="{ABA50EF3-8D3B-3441-AB6A-110A016C0CD6}" destId="{FEE47D9B-BED5-794F-B15C-391DC791A7DA}" srcOrd="0" destOrd="0" presId="urn:microsoft.com/office/officeart/2005/8/layout/default"/>
    <dgm:cxn modelId="{8FE48BBD-3487-F94B-A0EC-4EDD861D898C}" srcId="{4D200BF4-C012-7240-AB7D-2702DD787496}" destId="{CD04B81A-9B94-5D4F-8B31-9F6B82CCF64D}" srcOrd="3" destOrd="0" parTransId="{875D49AD-F3BD-4E46-8859-32681C41D1A7}" sibTransId="{1632B67A-B66F-C942-A3B8-D5022D0F41FB}"/>
    <dgm:cxn modelId="{F684E9BD-B079-8D41-B302-8256A08841AD}" type="presOf" srcId="{7EF671BD-FBC7-E74E-BAE6-845656F4785A}" destId="{3690B4E3-AAD1-9541-9958-38540629B7C3}" srcOrd="0" destOrd="0" presId="urn:microsoft.com/office/officeart/2005/8/layout/default"/>
    <dgm:cxn modelId="{578B35C5-CEF2-1E41-A326-3AAD21E899E3}" type="presOf" srcId="{44D89A17-EB15-1C4C-B63D-FFDCF51DA973}" destId="{9E903EF0-0306-E840-8DF6-04D95189EECC}" srcOrd="0" destOrd="3" presId="urn:microsoft.com/office/officeart/2005/8/layout/default"/>
    <dgm:cxn modelId="{064BDDC5-C00B-514E-9FF6-F756CD190572}" srcId="{ABA50EF3-8D3B-3441-AB6A-110A016C0CD6}" destId="{BA00B371-C6D7-2043-96FE-93F488402669}" srcOrd="3" destOrd="0" parTransId="{723BD092-43A3-9846-BB0E-7A065C2719CF}" sibTransId="{4B1FE58A-96C0-5640-9787-BEB96880D1B4}"/>
    <dgm:cxn modelId="{926046CD-7DC8-7B4A-A569-CE85D5E907D7}" type="presOf" srcId="{B30BFFB9-4875-C84B-ADBE-E9018F9B881B}" destId="{3C796013-A282-CE49-8EF8-511D1C7E4100}" srcOrd="0" destOrd="8" presId="urn:microsoft.com/office/officeart/2005/8/layout/default"/>
    <dgm:cxn modelId="{91D981CD-B54E-1540-8489-72CBB56D95D4}" type="presOf" srcId="{36E9AD7D-9C17-DB43-8D9D-88D0DF713A15}" destId="{FEE47D9B-BED5-794F-B15C-391DC791A7DA}" srcOrd="0" destOrd="1" presId="urn:microsoft.com/office/officeart/2005/8/layout/default"/>
    <dgm:cxn modelId="{1C040BCE-D8E6-DE4F-A4BD-AAD14B41A82A}" srcId="{298B45EE-CD00-494C-AFD7-E98F98BD4DC8}" destId="{B30BFFB9-4875-C84B-ADBE-E9018F9B881B}" srcOrd="7" destOrd="0" parTransId="{455F1556-6E6B-8E41-B971-8701CD349045}" sibTransId="{2FC9B438-FD34-B448-8CBB-25431A037258}"/>
    <dgm:cxn modelId="{FB4D4FD2-E23A-3E44-AB44-60A071B3B786}" srcId="{1518343B-8E19-7744-971E-84708297011C}" destId="{DE5CD506-8D74-4F40-B9E8-9958FC2F91BF}" srcOrd="2" destOrd="0" parTransId="{6D63FADA-3D5E-D848-A35E-7CEB8A5975CA}" sibTransId="{1D45A6F2-82E5-ED47-9092-1876B1ACD672}"/>
    <dgm:cxn modelId="{B441DEDE-9A4F-044F-8201-CF546191D3C3}" type="presOf" srcId="{050C578D-2D12-464B-B4AC-4FF705E9D71F}" destId="{F1BDA88E-699E-3249-AFFB-4410392479D5}" srcOrd="0" destOrd="3" presId="urn:microsoft.com/office/officeart/2005/8/layout/default"/>
    <dgm:cxn modelId="{90506CE3-8FAD-DE4D-92C5-E41EA1BD6D22}" srcId="{4D200BF4-C012-7240-AB7D-2702DD787496}" destId="{44D89A17-EB15-1C4C-B63D-FFDCF51DA973}" srcOrd="2" destOrd="0" parTransId="{13D6CA82-E0F1-7646-93FD-8A74E829F08A}" sibTransId="{CDA225E3-BBE0-F248-B274-2CD7C5C6F45C}"/>
    <dgm:cxn modelId="{1CA884E3-ADED-C744-AB08-824FFCDBF734}" type="presOf" srcId="{4D200BF4-C012-7240-AB7D-2702DD787496}" destId="{9E903EF0-0306-E840-8DF6-04D95189EECC}" srcOrd="0" destOrd="0" presId="urn:microsoft.com/office/officeart/2005/8/layout/default"/>
    <dgm:cxn modelId="{6890E7E8-62F2-3F4A-A7F8-FDCE0DBDD767}" srcId="{ABA50EF3-8D3B-3441-AB6A-110A016C0CD6}" destId="{D81D70F8-6847-0043-BC61-CF2F02774E60}" srcOrd="2" destOrd="0" parTransId="{3F391931-E4CD-B74F-81A2-2D9AAB25CBC5}" sibTransId="{6304CC26-E3C1-274D-AEF4-BD328923E123}"/>
    <dgm:cxn modelId="{0E7B1CEB-C27B-4541-803E-8CE81138B170}" srcId="{9D1AC8D1-532A-C940-BFFD-FC5F88885CA8}" destId="{050C578D-2D12-464B-B4AC-4FF705E9D71F}" srcOrd="2" destOrd="0" parTransId="{0AC71FB2-9576-C344-AF5E-7AE470B75159}" sibTransId="{48F2AE23-9490-E34A-9074-8623E0C342A9}"/>
    <dgm:cxn modelId="{D55A0CEE-6721-804A-9608-EFFBF1C7BB23}" type="presOf" srcId="{8BFD37EC-218A-3046-82A8-5007852874EE}" destId="{9E903EF0-0306-E840-8DF6-04D95189EECC}" srcOrd="0" destOrd="5" presId="urn:microsoft.com/office/officeart/2005/8/layout/default"/>
    <dgm:cxn modelId="{FADFC9F2-8128-E745-B473-4BD7597CFD17}" srcId="{1518343B-8E19-7744-971E-84708297011C}" destId="{C7AD5432-7CCC-4F44-915F-F5D5C17ADBE7}" srcOrd="3" destOrd="0" parTransId="{7E91A9D5-F6B5-154B-8ED0-82DC07A5EF13}" sibTransId="{6527077B-DA68-9747-8EE2-A2F6EF364B10}"/>
    <dgm:cxn modelId="{D5621FF3-2F85-E949-911A-CA50ECD5852E}" srcId="{7EF671BD-FBC7-E74E-BAE6-845656F4785A}" destId="{3B1C27F7-EF6D-2E4C-84F9-38E11BCB67DA}" srcOrd="2" destOrd="0" parTransId="{94A27AF2-368E-2043-A6BC-D0AF0F6A2D28}" sibTransId="{291C313E-460A-F249-B96D-ADDAA47169DA}"/>
    <dgm:cxn modelId="{89AB42F5-774F-C442-B9D8-37ED2451411A}" type="presOf" srcId="{F0278C6F-B8D2-1B4F-953A-F829E83DC9F6}" destId="{9E903EF0-0306-E840-8DF6-04D95189EECC}" srcOrd="0" destOrd="1" presId="urn:microsoft.com/office/officeart/2005/8/layout/default"/>
    <dgm:cxn modelId="{B4FB1DF6-18CA-B14E-845E-618F44406757}" srcId="{1518343B-8E19-7744-971E-84708297011C}" destId="{BD17C15A-7643-2444-A6FE-F7FA53D490B4}" srcOrd="4" destOrd="0" parTransId="{D21CBD81-65E2-A34E-B2B4-23078890D563}" sibTransId="{4FAF0358-0FA9-0E48-9891-5F22AFF79660}"/>
    <dgm:cxn modelId="{656965F6-9A84-AB45-A49F-3098918F8151}" type="presOf" srcId="{BF875B1E-60D3-B04D-ABF0-06008F480E37}" destId="{F1BDA88E-699E-3249-AFFB-4410392479D5}" srcOrd="0" destOrd="5" presId="urn:microsoft.com/office/officeart/2005/8/layout/default"/>
    <dgm:cxn modelId="{BCAF29FB-9576-6140-8B52-D243F1A308E2}" srcId="{AC08920F-3D6A-4E46-AB1F-0F362E354D5A}" destId="{9D1AC8D1-532A-C940-BFFD-FC5F88885CA8}" srcOrd="5" destOrd="0" parTransId="{3493359C-666A-924A-923C-D1DC5A9CA978}" sibTransId="{5DF41CCD-214B-4540-9B38-AC40C6326C95}"/>
    <dgm:cxn modelId="{411343FB-2D6B-7F4B-8DCE-F64B76F49761}" type="presOf" srcId="{0DDF3CF0-8638-1749-8C05-ACC0F1BA024A}" destId="{3C796013-A282-CE49-8EF8-511D1C7E4100}" srcOrd="0" destOrd="7" presId="urn:microsoft.com/office/officeart/2005/8/layout/default"/>
    <dgm:cxn modelId="{343199FD-1573-844D-84DA-31968A1034E3}" type="presOf" srcId="{DE5CD506-8D74-4F40-B9E8-9958FC2F91BF}" destId="{6131A290-B144-9F4C-909E-006A9D071E37}" srcOrd="0" destOrd="3" presId="urn:microsoft.com/office/officeart/2005/8/layout/default"/>
    <dgm:cxn modelId="{86EDBBFF-D66C-EE4B-9BDF-29EFBBD1EB76}" type="presOf" srcId="{0E321BEE-F424-BD4E-9B29-1324789291E3}" destId="{FEE47D9B-BED5-794F-B15C-391DC791A7DA}" srcOrd="0" destOrd="5" presId="urn:microsoft.com/office/officeart/2005/8/layout/default"/>
    <dgm:cxn modelId="{AE94F5FF-3C74-774E-B253-6BA1A743D802}" type="presOf" srcId="{EFC57F59-D5D9-E242-BB99-06456C06F56C}" destId="{FEE47D9B-BED5-794F-B15C-391DC791A7DA}" srcOrd="0" destOrd="7" presId="urn:microsoft.com/office/officeart/2005/8/layout/default"/>
    <dgm:cxn modelId="{C003E99A-20BC-ED4D-882A-86646C28DB7F}" type="presParOf" srcId="{F49BCBC9-3DF2-8642-BE9D-8CDE00B8F5E0}" destId="{FEE47D9B-BED5-794F-B15C-391DC791A7DA}" srcOrd="0" destOrd="0" presId="urn:microsoft.com/office/officeart/2005/8/layout/default"/>
    <dgm:cxn modelId="{B9B390D1-FCC0-EC4F-B304-EC4B70BA4FD7}" type="presParOf" srcId="{F49BCBC9-3DF2-8642-BE9D-8CDE00B8F5E0}" destId="{33D01F2D-0044-7C4A-BF93-54FFA7196C84}" srcOrd="1" destOrd="0" presId="urn:microsoft.com/office/officeart/2005/8/layout/default"/>
    <dgm:cxn modelId="{BA2B1390-F3E4-B44A-931C-E8EAF49CDFE0}" type="presParOf" srcId="{F49BCBC9-3DF2-8642-BE9D-8CDE00B8F5E0}" destId="{3690B4E3-AAD1-9541-9958-38540629B7C3}" srcOrd="2" destOrd="0" presId="urn:microsoft.com/office/officeart/2005/8/layout/default"/>
    <dgm:cxn modelId="{C13B7AE0-9D29-154F-8F3A-0FEA809F280F}" type="presParOf" srcId="{F49BCBC9-3DF2-8642-BE9D-8CDE00B8F5E0}" destId="{A5CD747C-6E49-0649-89BA-83E265687238}" srcOrd="3" destOrd="0" presId="urn:microsoft.com/office/officeart/2005/8/layout/default"/>
    <dgm:cxn modelId="{38D1545A-AA86-0A49-9756-22DB17E118AA}" type="presParOf" srcId="{F49BCBC9-3DF2-8642-BE9D-8CDE00B8F5E0}" destId="{6131A290-B144-9F4C-909E-006A9D071E37}" srcOrd="4" destOrd="0" presId="urn:microsoft.com/office/officeart/2005/8/layout/default"/>
    <dgm:cxn modelId="{9543828F-7394-0B4D-A82C-DE53CDD8E637}" type="presParOf" srcId="{F49BCBC9-3DF2-8642-BE9D-8CDE00B8F5E0}" destId="{29D73E2E-55A5-F749-8941-C07DA7C65F3B}" srcOrd="5" destOrd="0" presId="urn:microsoft.com/office/officeart/2005/8/layout/default"/>
    <dgm:cxn modelId="{72AE936A-B4EC-194D-BD54-ACC7B0FF568D}" type="presParOf" srcId="{F49BCBC9-3DF2-8642-BE9D-8CDE00B8F5E0}" destId="{3C796013-A282-CE49-8EF8-511D1C7E4100}" srcOrd="6" destOrd="0" presId="urn:microsoft.com/office/officeart/2005/8/layout/default"/>
    <dgm:cxn modelId="{A3EC9FD5-F185-684C-A02A-96D2E2118A14}" type="presParOf" srcId="{F49BCBC9-3DF2-8642-BE9D-8CDE00B8F5E0}" destId="{9485A9A3-A36C-554D-8A4C-FA12614A5B29}" srcOrd="7" destOrd="0" presId="urn:microsoft.com/office/officeart/2005/8/layout/default"/>
    <dgm:cxn modelId="{F1C57F41-E551-C44E-B002-4B9B658FB2E4}" type="presParOf" srcId="{F49BCBC9-3DF2-8642-BE9D-8CDE00B8F5E0}" destId="{9E903EF0-0306-E840-8DF6-04D95189EECC}" srcOrd="8" destOrd="0" presId="urn:microsoft.com/office/officeart/2005/8/layout/default"/>
    <dgm:cxn modelId="{5E1B983A-DE48-8B4D-8F5D-0B91707E16E6}" type="presParOf" srcId="{F49BCBC9-3DF2-8642-BE9D-8CDE00B8F5E0}" destId="{20AB16C9-F542-0943-8652-32D5793E636B}" srcOrd="9" destOrd="0" presId="urn:microsoft.com/office/officeart/2005/8/layout/default"/>
    <dgm:cxn modelId="{A78A2C6C-4C0D-084E-AF09-2C4053F00E30}" type="presParOf" srcId="{F49BCBC9-3DF2-8642-BE9D-8CDE00B8F5E0}" destId="{F1BDA88E-699E-3249-AFFB-4410392479D5}"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A5DAF5-7329-4B44-9432-C5A0E7C0A22F}" type="doc">
      <dgm:prSet loTypeId="urn:microsoft.com/office/officeart/2008/layout/LinedList" loCatId="list" qsTypeId="urn:microsoft.com/office/officeart/2005/8/quickstyle/simple2" qsCatId="simple" csTypeId="urn:microsoft.com/office/officeart/2005/8/colors/colorful2" csCatId="colorful"/>
      <dgm:spPr/>
      <dgm:t>
        <a:bodyPr/>
        <a:lstStyle/>
        <a:p>
          <a:endParaRPr lang="en-US"/>
        </a:p>
      </dgm:t>
    </dgm:pt>
    <dgm:pt modelId="{81CBF1CB-3A78-4634-B8BD-AA1FDC9BC555}">
      <dgm:prSet/>
      <dgm:spPr/>
      <dgm:t>
        <a:bodyPr/>
        <a:lstStyle/>
        <a:p>
          <a:r>
            <a:rPr kumimoji="1" lang="ja-JP"/>
            <a:t>インターネットアカデミー　</a:t>
          </a:r>
          <a:r>
            <a:rPr kumimoji="1" lang="en-AU"/>
            <a:t>Python</a:t>
          </a:r>
          <a:r>
            <a:rPr kumimoji="1" lang="ja-JP"/>
            <a:t>の</a:t>
          </a:r>
          <a:r>
            <a:rPr kumimoji="1" lang="en-AU"/>
            <a:t>scikit-learn</a:t>
          </a:r>
          <a:r>
            <a:rPr kumimoji="1" lang="ja-JP"/>
            <a:t>の「前処理」とは</a:t>
          </a:r>
          <a:r>
            <a:rPr kumimoji="1" lang="en-US"/>
            <a:t>	</a:t>
          </a:r>
          <a:r>
            <a:rPr kumimoji="1" lang="en-AU">
              <a:hlinkClick xmlns:r="http://schemas.openxmlformats.org/officeDocument/2006/relationships" r:id="rId1"/>
            </a:rPr>
            <a:t>https://python-study.org/archives/216</a:t>
          </a:r>
          <a:endParaRPr lang="en-US"/>
        </a:p>
      </dgm:t>
    </dgm:pt>
    <dgm:pt modelId="{A1AB99D9-F038-4CEB-A69A-835C890F0093}" type="parTrans" cxnId="{D2BD9521-2550-447C-A960-26815D895C7E}">
      <dgm:prSet/>
      <dgm:spPr/>
      <dgm:t>
        <a:bodyPr/>
        <a:lstStyle/>
        <a:p>
          <a:endParaRPr lang="en-US"/>
        </a:p>
      </dgm:t>
    </dgm:pt>
    <dgm:pt modelId="{F6B0780E-344D-40F6-8191-45261BF4E158}" type="sibTrans" cxnId="{D2BD9521-2550-447C-A960-26815D895C7E}">
      <dgm:prSet/>
      <dgm:spPr/>
      <dgm:t>
        <a:bodyPr/>
        <a:lstStyle/>
        <a:p>
          <a:endParaRPr lang="en-US"/>
        </a:p>
      </dgm:t>
    </dgm:pt>
    <dgm:pt modelId="{D1696B89-825B-4EAF-A0C6-B6B8D750C514}">
      <dgm:prSet/>
      <dgm:spPr/>
      <dgm:t>
        <a:bodyPr/>
        <a:lstStyle/>
        <a:p>
          <a:r>
            <a:rPr lang="ja-JP"/>
            <a:t>前処理説明：</a:t>
          </a:r>
          <a:r>
            <a:rPr lang="en-AU">
              <a:hlinkClick xmlns:r="http://schemas.openxmlformats.org/officeDocument/2006/relationships" r:id="rId2"/>
            </a:rPr>
            <a:t>https://drive.google.com/file/d/1-0-6SI--TMoIrj0Eh9VLUSX78x01uvkV/view?usp=sharing</a:t>
          </a:r>
          <a:endParaRPr lang="en-US"/>
        </a:p>
      </dgm:t>
    </dgm:pt>
    <dgm:pt modelId="{FA1AE763-22B6-4339-96AC-B0C16F4EC688}" type="parTrans" cxnId="{BE95EFFF-25D0-4A56-BA5E-3DCEC8EF4888}">
      <dgm:prSet/>
      <dgm:spPr/>
      <dgm:t>
        <a:bodyPr/>
        <a:lstStyle/>
        <a:p>
          <a:endParaRPr lang="en-US"/>
        </a:p>
      </dgm:t>
    </dgm:pt>
    <dgm:pt modelId="{72102C41-982E-4C7C-81B3-F1607E0B66CE}" type="sibTrans" cxnId="{BE95EFFF-25D0-4A56-BA5E-3DCEC8EF4888}">
      <dgm:prSet/>
      <dgm:spPr/>
      <dgm:t>
        <a:bodyPr/>
        <a:lstStyle/>
        <a:p>
          <a:endParaRPr lang="en-US"/>
        </a:p>
      </dgm:t>
    </dgm:pt>
    <dgm:pt modelId="{A716FBCB-CD01-42F2-AD15-189020CEDD84}">
      <dgm:prSet/>
      <dgm:spPr/>
      <dgm:t>
        <a:bodyPr/>
        <a:lstStyle/>
        <a:p>
          <a:r>
            <a:rPr lang="ja-JP"/>
            <a:t>機械学習チュートリアル</a:t>
          </a:r>
          <a:r>
            <a:rPr lang="en-US"/>
            <a:t>① - </a:t>
          </a:r>
          <a:r>
            <a:rPr lang="ja-JP"/>
            <a:t>はじめに </a:t>
          </a:r>
          <a:r>
            <a:rPr lang="en-US"/>
            <a:t>〜 </a:t>
          </a:r>
          <a:r>
            <a:rPr lang="en-AU"/>
            <a:t>pandas</a:t>
          </a:r>
          <a:r>
            <a:rPr lang="ja-JP"/>
            <a:t>入門：</a:t>
          </a:r>
          <a:r>
            <a:rPr lang="en-AU">
              <a:hlinkClick xmlns:r="http://schemas.openxmlformats.org/officeDocument/2006/relationships" r:id="rId3"/>
            </a:rPr>
            <a:t>https://zenn.dev/nishimoto/articles/5c215b00edbb5b</a:t>
          </a:r>
          <a:endParaRPr lang="en-US"/>
        </a:p>
      </dgm:t>
    </dgm:pt>
    <dgm:pt modelId="{67BB0A15-EDA4-404A-9C34-30F162E1751F}" type="parTrans" cxnId="{4A3A314C-2A5B-43C4-B7D3-BF0F3BA2156E}">
      <dgm:prSet/>
      <dgm:spPr/>
      <dgm:t>
        <a:bodyPr/>
        <a:lstStyle/>
        <a:p>
          <a:endParaRPr lang="en-US"/>
        </a:p>
      </dgm:t>
    </dgm:pt>
    <dgm:pt modelId="{CA64862E-80EC-486A-BB74-39AA1A50D6C6}" type="sibTrans" cxnId="{4A3A314C-2A5B-43C4-B7D3-BF0F3BA2156E}">
      <dgm:prSet/>
      <dgm:spPr/>
      <dgm:t>
        <a:bodyPr/>
        <a:lstStyle/>
        <a:p>
          <a:endParaRPr lang="en-US"/>
        </a:p>
      </dgm:t>
    </dgm:pt>
    <dgm:pt modelId="{4CE5ED77-9C7F-4550-8C3F-469E938E873F}">
      <dgm:prSet/>
      <dgm:spPr/>
      <dgm:t>
        <a:bodyPr/>
        <a:lstStyle/>
        <a:p>
          <a:r>
            <a:rPr lang="en-AU"/>
            <a:t>Pandas</a:t>
          </a:r>
          <a:r>
            <a:rPr lang="ja-JP"/>
            <a:t>入門：</a:t>
          </a:r>
          <a:r>
            <a:rPr lang="en-AU">
              <a:hlinkClick xmlns:r="http://schemas.openxmlformats.org/officeDocument/2006/relationships" r:id="rId4"/>
            </a:rPr>
            <a:t>https://shinonome.io/PythonTutorialForDSCourse/ja-edited/11_Introduction_to_Pandas.html</a:t>
          </a:r>
          <a:endParaRPr lang="en-US"/>
        </a:p>
      </dgm:t>
    </dgm:pt>
    <dgm:pt modelId="{706A6CFF-6193-4218-B8DC-C1808BFEA4EF}" type="parTrans" cxnId="{B97DE47E-D86D-4559-AAE9-63170C79B2A2}">
      <dgm:prSet/>
      <dgm:spPr/>
      <dgm:t>
        <a:bodyPr/>
        <a:lstStyle/>
        <a:p>
          <a:endParaRPr lang="en-US"/>
        </a:p>
      </dgm:t>
    </dgm:pt>
    <dgm:pt modelId="{1B04F4B3-593D-42F4-A37D-C537229E787B}" type="sibTrans" cxnId="{B97DE47E-D86D-4559-AAE9-63170C79B2A2}">
      <dgm:prSet/>
      <dgm:spPr/>
      <dgm:t>
        <a:bodyPr/>
        <a:lstStyle/>
        <a:p>
          <a:endParaRPr lang="en-US"/>
        </a:p>
      </dgm:t>
    </dgm:pt>
    <dgm:pt modelId="{90EC6063-D9E7-4BB3-B2F5-2233439EC9BE}">
      <dgm:prSet/>
      <dgm:spPr/>
      <dgm:t>
        <a:bodyPr/>
        <a:lstStyle/>
        <a:p>
          <a:r>
            <a:rPr lang="en-AU"/>
            <a:t>Python</a:t>
          </a:r>
          <a:r>
            <a:rPr lang="ja-JP"/>
            <a:t>プログラミング入門 </a:t>
          </a:r>
          <a:r>
            <a:rPr lang="en-US"/>
            <a:t>| 7-1. </a:t>
          </a:r>
          <a:r>
            <a:rPr lang="en-AU"/>
            <a:t>pandas</a:t>
          </a:r>
          <a:r>
            <a:rPr lang="ja-JP"/>
            <a:t>ライブラリ </a:t>
          </a:r>
          <a:r>
            <a:rPr lang="en-AU">
              <a:hlinkClick xmlns:r="http://schemas.openxmlformats.org/officeDocument/2006/relationships" r:id="rId5"/>
            </a:rPr>
            <a:t>https://utokyo-ipp.github.io/7/7-1.html</a:t>
          </a:r>
          <a:endParaRPr lang="en-US"/>
        </a:p>
      </dgm:t>
    </dgm:pt>
    <dgm:pt modelId="{95762F8D-86A6-4068-8AF8-AF5E4E4B7E7D}" type="parTrans" cxnId="{C982B26A-EB25-4DB2-A077-751FFDAB05A8}">
      <dgm:prSet/>
      <dgm:spPr/>
      <dgm:t>
        <a:bodyPr/>
        <a:lstStyle/>
        <a:p>
          <a:endParaRPr lang="en-US"/>
        </a:p>
      </dgm:t>
    </dgm:pt>
    <dgm:pt modelId="{D4C3B7A6-88B1-420B-A451-841DA096CD28}" type="sibTrans" cxnId="{C982B26A-EB25-4DB2-A077-751FFDAB05A8}">
      <dgm:prSet/>
      <dgm:spPr/>
      <dgm:t>
        <a:bodyPr/>
        <a:lstStyle/>
        <a:p>
          <a:endParaRPr lang="en-US"/>
        </a:p>
      </dgm:t>
    </dgm:pt>
    <dgm:pt modelId="{0B256C98-A4EC-374A-9A69-2FD389A8C406}" type="pres">
      <dgm:prSet presAssocID="{7DA5DAF5-7329-4B44-9432-C5A0E7C0A22F}" presName="vert0" presStyleCnt="0">
        <dgm:presLayoutVars>
          <dgm:dir/>
          <dgm:animOne val="branch"/>
          <dgm:animLvl val="lvl"/>
        </dgm:presLayoutVars>
      </dgm:prSet>
      <dgm:spPr/>
    </dgm:pt>
    <dgm:pt modelId="{072228BA-8E90-5444-89F1-6BB6B5F85E8E}" type="pres">
      <dgm:prSet presAssocID="{81CBF1CB-3A78-4634-B8BD-AA1FDC9BC555}" presName="thickLine" presStyleLbl="alignNode1" presStyleIdx="0" presStyleCnt="5"/>
      <dgm:spPr/>
    </dgm:pt>
    <dgm:pt modelId="{C1F9D887-EB1F-944C-B659-B683DCC2E800}" type="pres">
      <dgm:prSet presAssocID="{81CBF1CB-3A78-4634-B8BD-AA1FDC9BC555}" presName="horz1" presStyleCnt="0"/>
      <dgm:spPr/>
    </dgm:pt>
    <dgm:pt modelId="{A2EBB0B9-DFF2-844C-BAC3-58B17B3FF51B}" type="pres">
      <dgm:prSet presAssocID="{81CBF1CB-3A78-4634-B8BD-AA1FDC9BC555}" presName="tx1" presStyleLbl="revTx" presStyleIdx="0" presStyleCnt="5"/>
      <dgm:spPr/>
    </dgm:pt>
    <dgm:pt modelId="{380797B6-A9CA-0149-9214-F09FBC357170}" type="pres">
      <dgm:prSet presAssocID="{81CBF1CB-3A78-4634-B8BD-AA1FDC9BC555}" presName="vert1" presStyleCnt="0"/>
      <dgm:spPr/>
    </dgm:pt>
    <dgm:pt modelId="{DA518E02-D638-D844-9DDF-9FE11A35AF8D}" type="pres">
      <dgm:prSet presAssocID="{D1696B89-825B-4EAF-A0C6-B6B8D750C514}" presName="thickLine" presStyleLbl="alignNode1" presStyleIdx="1" presStyleCnt="5"/>
      <dgm:spPr/>
    </dgm:pt>
    <dgm:pt modelId="{28CB6477-00AC-3048-B892-63C25FF0D52F}" type="pres">
      <dgm:prSet presAssocID="{D1696B89-825B-4EAF-A0C6-B6B8D750C514}" presName="horz1" presStyleCnt="0"/>
      <dgm:spPr/>
    </dgm:pt>
    <dgm:pt modelId="{9AA8FDCA-87E3-CD4E-B574-1950A2CB09F8}" type="pres">
      <dgm:prSet presAssocID="{D1696B89-825B-4EAF-A0C6-B6B8D750C514}" presName="tx1" presStyleLbl="revTx" presStyleIdx="1" presStyleCnt="5"/>
      <dgm:spPr/>
    </dgm:pt>
    <dgm:pt modelId="{D2974015-F8DB-EB48-B149-69FE7822D8C6}" type="pres">
      <dgm:prSet presAssocID="{D1696B89-825B-4EAF-A0C6-B6B8D750C514}" presName="vert1" presStyleCnt="0"/>
      <dgm:spPr/>
    </dgm:pt>
    <dgm:pt modelId="{D9139E90-A8D8-B243-8FD4-792F746A688D}" type="pres">
      <dgm:prSet presAssocID="{A716FBCB-CD01-42F2-AD15-189020CEDD84}" presName="thickLine" presStyleLbl="alignNode1" presStyleIdx="2" presStyleCnt="5"/>
      <dgm:spPr/>
    </dgm:pt>
    <dgm:pt modelId="{77F2338A-468E-3D47-A817-E67FF744F82F}" type="pres">
      <dgm:prSet presAssocID="{A716FBCB-CD01-42F2-AD15-189020CEDD84}" presName="horz1" presStyleCnt="0"/>
      <dgm:spPr/>
    </dgm:pt>
    <dgm:pt modelId="{486BEEF4-31DA-7741-828A-F025990EF684}" type="pres">
      <dgm:prSet presAssocID="{A716FBCB-CD01-42F2-AD15-189020CEDD84}" presName="tx1" presStyleLbl="revTx" presStyleIdx="2" presStyleCnt="5"/>
      <dgm:spPr/>
    </dgm:pt>
    <dgm:pt modelId="{AE79CFC6-32EC-1D49-8955-C8B18BB598A8}" type="pres">
      <dgm:prSet presAssocID="{A716FBCB-CD01-42F2-AD15-189020CEDD84}" presName="vert1" presStyleCnt="0"/>
      <dgm:spPr/>
    </dgm:pt>
    <dgm:pt modelId="{FBABEE28-330D-564F-81AD-D4C48257CFC0}" type="pres">
      <dgm:prSet presAssocID="{4CE5ED77-9C7F-4550-8C3F-469E938E873F}" presName="thickLine" presStyleLbl="alignNode1" presStyleIdx="3" presStyleCnt="5"/>
      <dgm:spPr/>
    </dgm:pt>
    <dgm:pt modelId="{0EC8FD8D-8098-E94F-BDF3-53A7ED3342EA}" type="pres">
      <dgm:prSet presAssocID="{4CE5ED77-9C7F-4550-8C3F-469E938E873F}" presName="horz1" presStyleCnt="0"/>
      <dgm:spPr/>
    </dgm:pt>
    <dgm:pt modelId="{6D31EDFA-B82B-834C-AB14-CBA29A7714E3}" type="pres">
      <dgm:prSet presAssocID="{4CE5ED77-9C7F-4550-8C3F-469E938E873F}" presName="tx1" presStyleLbl="revTx" presStyleIdx="3" presStyleCnt="5"/>
      <dgm:spPr/>
    </dgm:pt>
    <dgm:pt modelId="{1C817172-7107-9541-9F50-EFFF3E69A90E}" type="pres">
      <dgm:prSet presAssocID="{4CE5ED77-9C7F-4550-8C3F-469E938E873F}" presName="vert1" presStyleCnt="0"/>
      <dgm:spPr/>
    </dgm:pt>
    <dgm:pt modelId="{D98EDE74-CBBB-2148-A2D1-0CFF74A2D77F}" type="pres">
      <dgm:prSet presAssocID="{90EC6063-D9E7-4BB3-B2F5-2233439EC9BE}" presName="thickLine" presStyleLbl="alignNode1" presStyleIdx="4" presStyleCnt="5"/>
      <dgm:spPr/>
    </dgm:pt>
    <dgm:pt modelId="{57CC5C0C-6931-F048-9DBF-3E445A1C10BE}" type="pres">
      <dgm:prSet presAssocID="{90EC6063-D9E7-4BB3-B2F5-2233439EC9BE}" presName="horz1" presStyleCnt="0"/>
      <dgm:spPr/>
    </dgm:pt>
    <dgm:pt modelId="{6258F0BA-5899-994F-86AA-CC06B56C2D14}" type="pres">
      <dgm:prSet presAssocID="{90EC6063-D9E7-4BB3-B2F5-2233439EC9BE}" presName="tx1" presStyleLbl="revTx" presStyleIdx="4" presStyleCnt="5"/>
      <dgm:spPr/>
    </dgm:pt>
    <dgm:pt modelId="{BD2C677C-EDE7-134A-85C0-7EC4C3D0308B}" type="pres">
      <dgm:prSet presAssocID="{90EC6063-D9E7-4BB3-B2F5-2233439EC9BE}" presName="vert1" presStyleCnt="0"/>
      <dgm:spPr/>
    </dgm:pt>
  </dgm:ptLst>
  <dgm:cxnLst>
    <dgm:cxn modelId="{D2BD9521-2550-447C-A960-26815D895C7E}" srcId="{7DA5DAF5-7329-4B44-9432-C5A0E7C0A22F}" destId="{81CBF1CB-3A78-4634-B8BD-AA1FDC9BC555}" srcOrd="0" destOrd="0" parTransId="{A1AB99D9-F038-4CEB-A69A-835C890F0093}" sibTransId="{F6B0780E-344D-40F6-8191-45261BF4E158}"/>
    <dgm:cxn modelId="{97E13028-FE72-A24A-9296-1DD3B97DD42C}" type="presOf" srcId="{7DA5DAF5-7329-4B44-9432-C5A0E7C0A22F}" destId="{0B256C98-A4EC-374A-9A69-2FD389A8C406}" srcOrd="0" destOrd="0" presId="urn:microsoft.com/office/officeart/2008/layout/LinedList"/>
    <dgm:cxn modelId="{D74AA240-FA03-5E4A-A419-918241DFBF3B}" type="presOf" srcId="{A716FBCB-CD01-42F2-AD15-189020CEDD84}" destId="{486BEEF4-31DA-7741-828A-F025990EF684}" srcOrd="0" destOrd="0" presId="urn:microsoft.com/office/officeart/2008/layout/LinedList"/>
    <dgm:cxn modelId="{3FDD2949-46E7-3F4D-BB2F-291A0ED9938B}" type="presOf" srcId="{81CBF1CB-3A78-4634-B8BD-AA1FDC9BC555}" destId="{A2EBB0B9-DFF2-844C-BAC3-58B17B3FF51B}" srcOrd="0" destOrd="0" presId="urn:microsoft.com/office/officeart/2008/layout/LinedList"/>
    <dgm:cxn modelId="{4A3A314C-2A5B-43C4-B7D3-BF0F3BA2156E}" srcId="{7DA5DAF5-7329-4B44-9432-C5A0E7C0A22F}" destId="{A716FBCB-CD01-42F2-AD15-189020CEDD84}" srcOrd="2" destOrd="0" parTransId="{67BB0A15-EDA4-404A-9C34-30F162E1751F}" sibTransId="{CA64862E-80EC-486A-BB74-39AA1A50D6C6}"/>
    <dgm:cxn modelId="{8EFEC250-F914-E248-8F64-B98C381ACA9A}" type="presOf" srcId="{D1696B89-825B-4EAF-A0C6-B6B8D750C514}" destId="{9AA8FDCA-87E3-CD4E-B574-1950A2CB09F8}" srcOrd="0" destOrd="0" presId="urn:microsoft.com/office/officeart/2008/layout/LinedList"/>
    <dgm:cxn modelId="{C982B26A-EB25-4DB2-A077-751FFDAB05A8}" srcId="{7DA5DAF5-7329-4B44-9432-C5A0E7C0A22F}" destId="{90EC6063-D9E7-4BB3-B2F5-2233439EC9BE}" srcOrd="4" destOrd="0" parTransId="{95762F8D-86A6-4068-8AF8-AF5E4E4B7E7D}" sibTransId="{D4C3B7A6-88B1-420B-A451-841DA096CD28}"/>
    <dgm:cxn modelId="{B97DE47E-D86D-4559-AAE9-63170C79B2A2}" srcId="{7DA5DAF5-7329-4B44-9432-C5A0E7C0A22F}" destId="{4CE5ED77-9C7F-4550-8C3F-469E938E873F}" srcOrd="3" destOrd="0" parTransId="{706A6CFF-6193-4218-B8DC-C1808BFEA4EF}" sibTransId="{1B04F4B3-593D-42F4-A37D-C537229E787B}"/>
    <dgm:cxn modelId="{0849AC86-60A1-EB43-9298-74B07ADD8868}" type="presOf" srcId="{90EC6063-D9E7-4BB3-B2F5-2233439EC9BE}" destId="{6258F0BA-5899-994F-86AA-CC06B56C2D14}" srcOrd="0" destOrd="0" presId="urn:microsoft.com/office/officeart/2008/layout/LinedList"/>
    <dgm:cxn modelId="{92081789-3E5A-554C-A264-408EABB333F8}" type="presOf" srcId="{4CE5ED77-9C7F-4550-8C3F-469E938E873F}" destId="{6D31EDFA-B82B-834C-AB14-CBA29A7714E3}" srcOrd="0" destOrd="0" presId="urn:microsoft.com/office/officeart/2008/layout/LinedList"/>
    <dgm:cxn modelId="{BE95EFFF-25D0-4A56-BA5E-3DCEC8EF4888}" srcId="{7DA5DAF5-7329-4B44-9432-C5A0E7C0A22F}" destId="{D1696B89-825B-4EAF-A0C6-B6B8D750C514}" srcOrd="1" destOrd="0" parTransId="{FA1AE763-22B6-4339-96AC-B0C16F4EC688}" sibTransId="{72102C41-982E-4C7C-81B3-F1607E0B66CE}"/>
    <dgm:cxn modelId="{BB98143A-1A18-2944-A958-254DD56B3001}" type="presParOf" srcId="{0B256C98-A4EC-374A-9A69-2FD389A8C406}" destId="{072228BA-8E90-5444-89F1-6BB6B5F85E8E}" srcOrd="0" destOrd="0" presId="urn:microsoft.com/office/officeart/2008/layout/LinedList"/>
    <dgm:cxn modelId="{7B68CE2D-D1E3-854C-86DC-4B986ADBBFA8}" type="presParOf" srcId="{0B256C98-A4EC-374A-9A69-2FD389A8C406}" destId="{C1F9D887-EB1F-944C-B659-B683DCC2E800}" srcOrd="1" destOrd="0" presId="urn:microsoft.com/office/officeart/2008/layout/LinedList"/>
    <dgm:cxn modelId="{CE402956-BFB2-7B4D-B887-35D408C2BE35}" type="presParOf" srcId="{C1F9D887-EB1F-944C-B659-B683DCC2E800}" destId="{A2EBB0B9-DFF2-844C-BAC3-58B17B3FF51B}" srcOrd="0" destOrd="0" presId="urn:microsoft.com/office/officeart/2008/layout/LinedList"/>
    <dgm:cxn modelId="{C1279ACA-5563-5A45-A387-D9C5CF2DF8E2}" type="presParOf" srcId="{C1F9D887-EB1F-944C-B659-B683DCC2E800}" destId="{380797B6-A9CA-0149-9214-F09FBC357170}" srcOrd="1" destOrd="0" presId="urn:microsoft.com/office/officeart/2008/layout/LinedList"/>
    <dgm:cxn modelId="{36E7FDCA-2962-A342-82BC-F5B7ACA4589A}" type="presParOf" srcId="{0B256C98-A4EC-374A-9A69-2FD389A8C406}" destId="{DA518E02-D638-D844-9DDF-9FE11A35AF8D}" srcOrd="2" destOrd="0" presId="urn:microsoft.com/office/officeart/2008/layout/LinedList"/>
    <dgm:cxn modelId="{3966A446-431A-F94B-BDDA-7690D0E08E17}" type="presParOf" srcId="{0B256C98-A4EC-374A-9A69-2FD389A8C406}" destId="{28CB6477-00AC-3048-B892-63C25FF0D52F}" srcOrd="3" destOrd="0" presId="urn:microsoft.com/office/officeart/2008/layout/LinedList"/>
    <dgm:cxn modelId="{351FD37B-37FF-3D40-92DB-D9FA7B353AF6}" type="presParOf" srcId="{28CB6477-00AC-3048-B892-63C25FF0D52F}" destId="{9AA8FDCA-87E3-CD4E-B574-1950A2CB09F8}" srcOrd="0" destOrd="0" presId="urn:microsoft.com/office/officeart/2008/layout/LinedList"/>
    <dgm:cxn modelId="{D5BC02A0-4475-284F-804B-3CB173C45C91}" type="presParOf" srcId="{28CB6477-00AC-3048-B892-63C25FF0D52F}" destId="{D2974015-F8DB-EB48-B149-69FE7822D8C6}" srcOrd="1" destOrd="0" presId="urn:microsoft.com/office/officeart/2008/layout/LinedList"/>
    <dgm:cxn modelId="{FB773962-3F22-1644-BB65-4B27C2670285}" type="presParOf" srcId="{0B256C98-A4EC-374A-9A69-2FD389A8C406}" destId="{D9139E90-A8D8-B243-8FD4-792F746A688D}" srcOrd="4" destOrd="0" presId="urn:microsoft.com/office/officeart/2008/layout/LinedList"/>
    <dgm:cxn modelId="{E406665A-E035-2C4B-BC5B-6A99C54BE4C0}" type="presParOf" srcId="{0B256C98-A4EC-374A-9A69-2FD389A8C406}" destId="{77F2338A-468E-3D47-A817-E67FF744F82F}" srcOrd="5" destOrd="0" presId="urn:microsoft.com/office/officeart/2008/layout/LinedList"/>
    <dgm:cxn modelId="{C4882238-F72B-E647-94CB-5423DCCE9980}" type="presParOf" srcId="{77F2338A-468E-3D47-A817-E67FF744F82F}" destId="{486BEEF4-31DA-7741-828A-F025990EF684}" srcOrd="0" destOrd="0" presId="urn:microsoft.com/office/officeart/2008/layout/LinedList"/>
    <dgm:cxn modelId="{73539157-A30D-5648-97C8-FEC6CB823A1C}" type="presParOf" srcId="{77F2338A-468E-3D47-A817-E67FF744F82F}" destId="{AE79CFC6-32EC-1D49-8955-C8B18BB598A8}" srcOrd="1" destOrd="0" presId="urn:microsoft.com/office/officeart/2008/layout/LinedList"/>
    <dgm:cxn modelId="{58603D6C-C702-4746-B92F-83276B68CBF6}" type="presParOf" srcId="{0B256C98-A4EC-374A-9A69-2FD389A8C406}" destId="{FBABEE28-330D-564F-81AD-D4C48257CFC0}" srcOrd="6" destOrd="0" presId="urn:microsoft.com/office/officeart/2008/layout/LinedList"/>
    <dgm:cxn modelId="{D7C265AB-980C-E646-841B-4FEE9D7965A4}" type="presParOf" srcId="{0B256C98-A4EC-374A-9A69-2FD389A8C406}" destId="{0EC8FD8D-8098-E94F-BDF3-53A7ED3342EA}" srcOrd="7" destOrd="0" presId="urn:microsoft.com/office/officeart/2008/layout/LinedList"/>
    <dgm:cxn modelId="{905CC005-F433-4A41-8632-F5A1C57BE1B3}" type="presParOf" srcId="{0EC8FD8D-8098-E94F-BDF3-53A7ED3342EA}" destId="{6D31EDFA-B82B-834C-AB14-CBA29A7714E3}" srcOrd="0" destOrd="0" presId="urn:microsoft.com/office/officeart/2008/layout/LinedList"/>
    <dgm:cxn modelId="{0907F12D-7A4C-3A43-8233-8540ACF0B089}" type="presParOf" srcId="{0EC8FD8D-8098-E94F-BDF3-53A7ED3342EA}" destId="{1C817172-7107-9541-9F50-EFFF3E69A90E}" srcOrd="1" destOrd="0" presId="urn:microsoft.com/office/officeart/2008/layout/LinedList"/>
    <dgm:cxn modelId="{9025C0F8-EA51-CE47-A5B9-1AF379B09A12}" type="presParOf" srcId="{0B256C98-A4EC-374A-9A69-2FD389A8C406}" destId="{D98EDE74-CBBB-2148-A2D1-0CFF74A2D77F}" srcOrd="8" destOrd="0" presId="urn:microsoft.com/office/officeart/2008/layout/LinedList"/>
    <dgm:cxn modelId="{ACB52CAE-0F36-5249-A903-12A4799D0102}" type="presParOf" srcId="{0B256C98-A4EC-374A-9A69-2FD389A8C406}" destId="{57CC5C0C-6931-F048-9DBF-3E445A1C10BE}" srcOrd="9" destOrd="0" presId="urn:microsoft.com/office/officeart/2008/layout/LinedList"/>
    <dgm:cxn modelId="{E96E8031-6837-5A4B-AAA1-5D45B6F48A48}" type="presParOf" srcId="{57CC5C0C-6931-F048-9DBF-3E445A1C10BE}" destId="{6258F0BA-5899-994F-86AA-CC06B56C2D14}" srcOrd="0" destOrd="0" presId="urn:microsoft.com/office/officeart/2008/layout/LinedList"/>
    <dgm:cxn modelId="{9BE3A070-761A-1848-AFA8-BC7A09D9212F}" type="presParOf" srcId="{57CC5C0C-6931-F048-9DBF-3E445A1C10BE}" destId="{BD2C677C-EDE7-134A-85C0-7EC4C3D0308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EA726-C988-6443-953B-A5255DFA4248}">
      <dsp:nvSpPr>
        <dsp:cNvPr id="0" name=""/>
        <dsp:cNvSpPr/>
      </dsp:nvSpPr>
      <dsp:spPr>
        <a:xfrm>
          <a:off x="15" y="0"/>
          <a:ext cx="3337470"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ja-JP" sz="2800" b="1" i="0" kern="1200"/>
            <a:t>データ前処理とは</a:t>
          </a:r>
          <a:r>
            <a:rPr lang="ja-JP" sz="2800" b="0" i="0" kern="1200"/>
            <a:t> </a:t>
          </a:r>
          <a:endParaRPr lang="en-US" sz="2800" kern="1200" dirty="0"/>
        </a:p>
      </dsp:txBody>
      <dsp:txXfrm>
        <a:off x="15" y="0"/>
        <a:ext cx="3337470" cy="1305401"/>
      </dsp:txXfrm>
    </dsp:sp>
    <dsp:sp modelId="{911CE740-2FC7-1049-8B9C-8C0C73A73995}">
      <dsp:nvSpPr>
        <dsp:cNvPr id="0" name=""/>
        <dsp:cNvSpPr/>
      </dsp:nvSpPr>
      <dsp:spPr>
        <a:xfrm>
          <a:off x="335030" y="1305401"/>
          <a:ext cx="2669976" cy="282836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ja-JP" altLang="en-US" sz="1900" b="0" i="0" u="none" kern="1200"/>
            <a:t>今あるデータを一度分析が正しくできるように整形する作業</a:t>
          </a:r>
          <a:endParaRPr lang="en-US" sz="1900" kern="1200" dirty="0"/>
        </a:p>
      </dsp:txBody>
      <dsp:txXfrm>
        <a:off x="413231" y="1383602"/>
        <a:ext cx="2513574" cy="2671967"/>
      </dsp:txXfrm>
    </dsp:sp>
    <dsp:sp modelId="{7F507FCD-9410-184D-83F0-588CCF1FAE15}">
      <dsp:nvSpPr>
        <dsp:cNvPr id="0" name=""/>
        <dsp:cNvSpPr/>
      </dsp:nvSpPr>
      <dsp:spPr>
        <a:xfrm>
          <a:off x="3589064" y="0"/>
          <a:ext cx="3337470"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ja-JP" sz="2800" b="1" i="0" kern="1200"/>
            <a:t>前処理の目的</a:t>
          </a:r>
          <a:endParaRPr lang="en-US" sz="2800" kern="1200" dirty="0"/>
        </a:p>
      </dsp:txBody>
      <dsp:txXfrm>
        <a:off x="3589064" y="0"/>
        <a:ext cx="3337470" cy="1305401"/>
      </dsp:txXfrm>
    </dsp:sp>
    <dsp:sp modelId="{093BF471-C3AC-174F-9BE6-70CF24C44FB6}">
      <dsp:nvSpPr>
        <dsp:cNvPr id="0" name=""/>
        <dsp:cNvSpPr/>
      </dsp:nvSpPr>
      <dsp:spPr>
        <a:xfrm>
          <a:off x="3922811" y="1305507"/>
          <a:ext cx="2669976" cy="6338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Font typeface="+mj-lt"/>
            <a:buNone/>
          </a:pPr>
          <a:r>
            <a:rPr lang="ja-JP" altLang="en-US" sz="1900" b="1" i="0" kern="1200">
              <a:solidFill>
                <a:srgbClr val="DFDFDF"/>
              </a:solidFill>
              <a:effectLst/>
              <a:latin typeface="-apple-system"/>
            </a:rPr>
            <a:t>データの一貫性確保</a:t>
          </a:r>
          <a:endParaRPr lang="en-US" sz="1900" kern="1200" dirty="0"/>
        </a:p>
      </dsp:txBody>
      <dsp:txXfrm>
        <a:off x="3941377" y="1324073"/>
        <a:ext cx="2632844" cy="596765"/>
      </dsp:txXfrm>
    </dsp:sp>
    <dsp:sp modelId="{FA845611-D048-FD4B-A9DF-463213B982DA}">
      <dsp:nvSpPr>
        <dsp:cNvPr id="0" name=""/>
        <dsp:cNvSpPr/>
      </dsp:nvSpPr>
      <dsp:spPr>
        <a:xfrm>
          <a:off x="3922811" y="2036927"/>
          <a:ext cx="2669976" cy="6338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Font typeface="+mj-lt"/>
            <a:buNone/>
          </a:pPr>
          <a:r>
            <a:rPr lang="ja-JP" altLang="en-US" sz="1900" b="1" i="0" kern="1200">
              <a:solidFill>
                <a:srgbClr val="DFDFDF"/>
              </a:solidFill>
              <a:effectLst/>
              <a:latin typeface="-apple-system"/>
            </a:rPr>
            <a:t>データの品質向上</a:t>
          </a:r>
          <a:endParaRPr lang="en-US" sz="1900" kern="1200" dirty="0"/>
        </a:p>
      </dsp:txBody>
      <dsp:txXfrm>
        <a:off x="3941377" y="2055493"/>
        <a:ext cx="2632844" cy="596765"/>
      </dsp:txXfrm>
    </dsp:sp>
    <dsp:sp modelId="{F96D9258-5971-3542-8E5D-9917386AD434}">
      <dsp:nvSpPr>
        <dsp:cNvPr id="0" name=""/>
        <dsp:cNvSpPr/>
      </dsp:nvSpPr>
      <dsp:spPr>
        <a:xfrm>
          <a:off x="3922811" y="2768347"/>
          <a:ext cx="2669976" cy="6338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Font typeface="+mj-lt"/>
            <a:buNone/>
          </a:pPr>
          <a:r>
            <a:rPr lang="ja-JP" altLang="en-US" sz="1900" b="1" i="0" kern="1200">
              <a:solidFill>
                <a:srgbClr val="DFDFDF"/>
              </a:solidFill>
              <a:effectLst/>
              <a:latin typeface="-apple-system"/>
            </a:rPr>
            <a:t>解析準備</a:t>
          </a:r>
          <a:endParaRPr lang="en-US" sz="1900" kern="1200" dirty="0"/>
        </a:p>
      </dsp:txBody>
      <dsp:txXfrm>
        <a:off x="3941377" y="2786913"/>
        <a:ext cx="2632844" cy="596765"/>
      </dsp:txXfrm>
    </dsp:sp>
    <dsp:sp modelId="{ABD43828-7BF5-7E4A-9FAE-B509D7F6B22C}">
      <dsp:nvSpPr>
        <dsp:cNvPr id="0" name=""/>
        <dsp:cNvSpPr/>
      </dsp:nvSpPr>
      <dsp:spPr>
        <a:xfrm>
          <a:off x="3922811" y="3499767"/>
          <a:ext cx="2669976" cy="6338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Font typeface="+mj-lt"/>
            <a:buNone/>
          </a:pPr>
          <a:r>
            <a:rPr lang="ja-JP" altLang="en-US" sz="1900" b="1" i="0" kern="1200">
              <a:solidFill>
                <a:srgbClr val="DFDFDF"/>
              </a:solidFill>
              <a:effectLst/>
              <a:latin typeface="-apple-system"/>
            </a:rPr>
            <a:t>パフォーマンスの向上</a:t>
          </a:r>
          <a:endParaRPr lang="en-US" sz="1900" kern="1200" dirty="0"/>
        </a:p>
      </dsp:txBody>
      <dsp:txXfrm>
        <a:off x="3941377" y="3518333"/>
        <a:ext cx="2632844" cy="596765"/>
      </dsp:txXfrm>
    </dsp:sp>
    <dsp:sp modelId="{B6E4FE8B-1BE4-574C-AC86-14A1887F060A}">
      <dsp:nvSpPr>
        <dsp:cNvPr id="0" name=""/>
        <dsp:cNvSpPr/>
      </dsp:nvSpPr>
      <dsp:spPr>
        <a:xfrm>
          <a:off x="7176845" y="0"/>
          <a:ext cx="3337470"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ja-JP" sz="2800" b="1" i="0" kern="1200"/>
            <a:t>分析における前処理の位置づけ</a:t>
          </a:r>
          <a:endParaRPr lang="en-US" sz="2800" kern="1200" dirty="0"/>
        </a:p>
      </dsp:txBody>
      <dsp:txXfrm>
        <a:off x="7176845" y="0"/>
        <a:ext cx="3337470" cy="1305401"/>
      </dsp:txXfrm>
    </dsp:sp>
    <dsp:sp modelId="{181C9D6A-FC25-EB4C-9627-65E938DEE22E}">
      <dsp:nvSpPr>
        <dsp:cNvPr id="0" name=""/>
        <dsp:cNvSpPr/>
      </dsp:nvSpPr>
      <dsp:spPr>
        <a:xfrm>
          <a:off x="7510592" y="1305401"/>
          <a:ext cx="2669976" cy="282836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ja-JP" altLang="en-US" sz="1900" b="0" i="0" kern="1200"/>
            <a:t>効果的な前処理は、分析結果の信頼性を高め、ビジネスインサイトの発見に大きく貢献。</a:t>
          </a:r>
          <a:endParaRPr lang="en-US" sz="1900" kern="1200" dirty="0"/>
        </a:p>
      </dsp:txBody>
      <dsp:txXfrm>
        <a:off x="7588793" y="1383602"/>
        <a:ext cx="2513574" cy="2671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5F1D4-46E0-C547-A7F0-C4A1CB95CC5C}">
      <dsp:nvSpPr>
        <dsp:cNvPr id="0" name=""/>
        <dsp:cNvSpPr/>
      </dsp:nvSpPr>
      <dsp:spPr>
        <a:xfrm>
          <a:off x="0" y="0"/>
          <a:ext cx="4583043" cy="4679949"/>
        </a:xfrm>
        <a:prstGeom prst="triangl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3D6454-A074-7442-AE8A-DA30FC3B7633}">
      <dsp:nvSpPr>
        <dsp:cNvPr id="0" name=""/>
        <dsp:cNvSpPr/>
      </dsp:nvSpPr>
      <dsp:spPr>
        <a:xfrm>
          <a:off x="2291521" y="470508"/>
          <a:ext cx="2978978" cy="1107831"/>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ja-JP" sz="1300" b="1" i="0" kern="1200"/>
            <a:t>基本的なデータクリーニング</a:t>
          </a:r>
          <a:r>
            <a:rPr lang="ja-JP" sz="1300" b="0" i="0" kern="1200"/>
            <a:t> </a:t>
          </a:r>
          <a:endParaRPr lang="en-US" altLang="ja-JP" sz="1300" b="0" i="0" kern="1200" dirty="0"/>
        </a:p>
        <a:p>
          <a:pPr marL="0" lvl="0" indent="0" algn="ctr" defTabSz="577850">
            <a:lnSpc>
              <a:spcPct val="90000"/>
            </a:lnSpc>
            <a:spcBef>
              <a:spcPct val="0"/>
            </a:spcBef>
            <a:spcAft>
              <a:spcPct val="35000"/>
            </a:spcAft>
            <a:buNone/>
          </a:pPr>
          <a:r>
            <a:rPr lang="en-US" sz="1300" b="0" i="0" kern="1200" dirty="0"/>
            <a:t> </a:t>
          </a:r>
          <a:r>
            <a:rPr lang="ja-JP" sz="1300" b="0" i="0" kern="1200"/>
            <a:t>重複値の削除、不要な列の削除、基本的な欠損値の処理。</a:t>
          </a:r>
          <a:endParaRPr lang="ja-AU" sz="1300" kern="1200" dirty="0"/>
        </a:p>
      </dsp:txBody>
      <dsp:txXfrm>
        <a:off x="2345601" y="524588"/>
        <a:ext cx="2870818" cy="999671"/>
      </dsp:txXfrm>
    </dsp:sp>
    <dsp:sp modelId="{D5F1DD69-098B-F143-BA4A-4CAA14594D9D}">
      <dsp:nvSpPr>
        <dsp:cNvPr id="0" name=""/>
        <dsp:cNvSpPr/>
      </dsp:nvSpPr>
      <dsp:spPr>
        <a:xfrm>
          <a:off x="2291521" y="1716819"/>
          <a:ext cx="2978978" cy="1107831"/>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ja-JP" sz="1300" b="1" i="0" kern="1200"/>
            <a:t>データの探索と評価</a:t>
          </a:r>
          <a:r>
            <a:rPr lang="ja-JP" sz="1300" b="0" i="0" kern="1200"/>
            <a:t> </a:t>
          </a:r>
          <a:endParaRPr lang="en-US" altLang="ja-JP" sz="1300" b="0" i="0" kern="1200" dirty="0"/>
        </a:p>
        <a:p>
          <a:pPr marL="0" lvl="0" indent="0" algn="ctr" defTabSz="577850">
            <a:lnSpc>
              <a:spcPct val="90000"/>
            </a:lnSpc>
            <a:spcBef>
              <a:spcPct val="0"/>
            </a:spcBef>
            <a:spcAft>
              <a:spcPct val="35000"/>
            </a:spcAft>
            <a:buNone/>
          </a:pPr>
          <a:r>
            <a:rPr lang="ja-JP" sz="1300" b="0" i="0" kern="1200"/>
            <a:t>データセットの構造を理解、問題点や欠損値の特定。</a:t>
          </a:r>
          <a:endParaRPr lang="ja-AU" sz="1300" kern="1200" dirty="0"/>
        </a:p>
      </dsp:txBody>
      <dsp:txXfrm>
        <a:off x="2345601" y="1770899"/>
        <a:ext cx="2870818" cy="999671"/>
      </dsp:txXfrm>
    </dsp:sp>
    <dsp:sp modelId="{438E3168-DC9E-C64E-B2FD-230036249D10}">
      <dsp:nvSpPr>
        <dsp:cNvPr id="0" name=""/>
        <dsp:cNvSpPr/>
      </dsp:nvSpPr>
      <dsp:spPr>
        <a:xfrm>
          <a:off x="2291521" y="2963129"/>
          <a:ext cx="2978978" cy="1107831"/>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ja-JP" sz="1300" b="1" i="0" kern="1200"/>
            <a:t>データ</a:t>
          </a:r>
          <a:r>
            <a:rPr lang="en-AU" altLang="ja-JP" sz="1300" b="1" i="0" kern="1200" dirty="0"/>
            <a:t>set</a:t>
          </a:r>
          <a:r>
            <a:rPr lang="ja-AU" altLang="en-US" sz="1300" b="1" i="0" kern="1200" dirty="0"/>
            <a:t>の読み込み</a:t>
          </a:r>
          <a:endParaRPr lang="en-US" altLang="ja-AU" sz="1300" b="1" i="0" kern="1200" dirty="0"/>
        </a:p>
        <a:p>
          <a:pPr marL="0" lvl="0" indent="0" algn="ctr" defTabSz="577850">
            <a:lnSpc>
              <a:spcPct val="90000"/>
            </a:lnSpc>
            <a:spcBef>
              <a:spcPct val="0"/>
            </a:spcBef>
            <a:spcAft>
              <a:spcPct val="35000"/>
            </a:spcAft>
            <a:buNone/>
          </a:pPr>
          <a:r>
            <a:rPr lang="ja-JP" sz="1300" b="0" i="0" kern="1200"/>
            <a:t>タイタニック</a:t>
          </a:r>
          <a:r>
            <a:rPr lang="ja-AU" altLang="en-US" sz="1300" b="0" i="0" kern="1200" dirty="0"/>
            <a:t>データ</a:t>
          </a:r>
          <a:r>
            <a:rPr lang="en-AU" altLang="ja-AU" sz="1300" b="0" i="0" kern="1200" dirty="0"/>
            <a:t>(</a:t>
          </a:r>
          <a:r>
            <a:rPr lang="en-US" altLang="ja-AU" sz="1300" b="0" i="0" kern="1200" dirty="0"/>
            <a:t>CVS</a:t>
          </a:r>
          <a:r>
            <a:rPr lang="ja-JP" altLang="en-US" sz="1300" b="0" i="0" kern="1200"/>
            <a:t> </a:t>
          </a:r>
          <a:r>
            <a:rPr lang="en-AU" altLang="ja-JP" sz="1300" b="0" i="0" kern="1200" dirty="0"/>
            <a:t>file</a:t>
          </a:r>
          <a:r>
            <a:rPr lang="en-US" altLang="ja-AU" sz="1300" b="0" i="0" kern="1200" dirty="0"/>
            <a:t>)</a:t>
          </a:r>
          <a:r>
            <a:rPr lang="ja-JP" sz="1300" b="0" i="0" kern="1200"/>
            <a:t>を読み込む</a:t>
          </a:r>
          <a:r>
            <a:rPr lang="ja-JP" altLang="en-US" sz="1300" b="0" i="0" kern="1200"/>
            <a:t>。</a:t>
          </a:r>
          <a:endParaRPr lang="ja-AU" sz="1300" kern="1200" dirty="0"/>
        </a:p>
      </dsp:txBody>
      <dsp:txXfrm>
        <a:off x="2345601" y="3017209"/>
        <a:ext cx="2870818" cy="9996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F4C20-372D-1046-AA33-D4565DF1DC4C}">
      <dsp:nvSpPr>
        <dsp:cNvPr id="0" name=""/>
        <dsp:cNvSpPr/>
      </dsp:nvSpPr>
      <dsp:spPr>
        <a:xfrm>
          <a:off x="0" y="30068"/>
          <a:ext cx="5181600" cy="1029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ja-JP" sz="2000" b="1" i="0" kern="1200"/>
            <a:t>平均値・中央値補完</a:t>
          </a:r>
          <a:r>
            <a:rPr lang="en-US" sz="2000" b="0" i="0" kern="1200"/>
            <a:t>: </a:t>
          </a:r>
          <a:r>
            <a:rPr lang="ja-JP" sz="2000" b="0" i="0" kern="1200"/>
            <a:t>連続変数に対して外れ値が少ない場合に有効。</a:t>
          </a:r>
          <a:endParaRPr lang="ja-AU" sz="2000" kern="1200"/>
        </a:p>
      </dsp:txBody>
      <dsp:txXfrm>
        <a:off x="50261" y="80329"/>
        <a:ext cx="5081078" cy="929078"/>
      </dsp:txXfrm>
    </dsp:sp>
    <dsp:sp modelId="{5DD3C3FC-48C8-6740-AB25-BC5E70B25C8E}">
      <dsp:nvSpPr>
        <dsp:cNvPr id="0" name=""/>
        <dsp:cNvSpPr/>
      </dsp:nvSpPr>
      <dsp:spPr>
        <a:xfrm>
          <a:off x="0" y="1117269"/>
          <a:ext cx="5181600" cy="1029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ja-JP" sz="2000" b="1" i="0" kern="1200"/>
            <a:t>最頻値補完</a:t>
          </a:r>
          <a:r>
            <a:rPr lang="en-US" sz="2000" b="0" i="0" kern="1200"/>
            <a:t>: </a:t>
          </a:r>
          <a:r>
            <a:rPr lang="ja-JP" sz="2000" b="0" i="0" kern="1200"/>
            <a:t>カテゴリカル変数に対して。</a:t>
          </a:r>
          <a:endParaRPr lang="ja-AU" sz="2000" kern="1200"/>
        </a:p>
      </dsp:txBody>
      <dsp:txXfrm>
        <a:off x="50261" y="1167530"/>
        <a:ext cx="5081078" cy="929078"/>
      </dsp:txXfrm>
    </dsp:sp>
    <dsp:sp modelId="{74854AB6-CDAC-9541-8F38-C3004F4E9CCD}">
      <dsp:nvSpPr>
        <dsp:cNvPr id="0" name=""/>
        <dsp:cNvSpPr/>
      </dsp:nvSpPr>
      <dsp:spPr>
        <a:xfrm>
          <a:off x="0" y="2204469"/>
          <a:ext cx="5181600" cy="1029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ja-JP" sz="2000" b="1" i="0" kern="1200"/>
            <a:t>固定値補完</a:t>
          </a:r>
          <a:r>
            <a:rPr lang="en-US" sz="2000" b="0" i="0" kern="1200" dirty="0"/>
            <a:t>: </a:t>
          </a:r>
          <a:r>
            <a:rPr lang="ja-JP" sz="2000" b="0" i="0" kern="1200"/>
            <a:t>特定のカテゴリまたは識別子を表す場合。</a:t>
          </a:r>
          <a:endParaRPr lang="ja-AU" sz="2000" kern="1200" dirty="0"/>
        </a:p>
      </dsp:txBody>
      <dsp:txXfrm>
        <a:off x="50261" y="2254730"/>
        <a:ext cx="5081078" cy="929078"/>
      </dsp:txXfrm>
    </dsp:sp>
    <dsp:sp modelId="{512F4F2F-FA64-0646-A5E7-544A271DEAA8}">
      <dsp:nvSpPr>
        <dsp:cNvPr id="0" name=""/>
        <dsp:cNvSpPr/>
      </dsp:nvSpPr>
      <dsp:spPr>
        <a:xfrm>
          <a:off x="0" y="3291669"/>
          <a:ext cx="5181600" cy="1029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ja-JP" sz="2000" b="1" i="0" kern="1200"/>
            <a:t>ホールドアウト法</a:t>
          </a:r>
          <a:r>
            <a:rPr lang="en-US" sz="2000" b="0" i="0" kern="1200"/>
            <a:t>: </a:t>
          </a:r>
          <a:r>
            <a:rPr lang="ja-JP" sz="2000" b="0" i="0" kern="1200"/>
            <a:t>時系列データやインデックスが順序を持つ場合に有効。</a:t>
          </a:r>
          <a:endParaRPr lang="ja-AU" sz="2000" kern="1200"/>
        </a:p>
      </dsp:txBody>
      <dsp:txXfrm>
        <a:off x="50261" y="3341930"/>
        <a:ext cx="5081078" cy="929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47D9B-BED5-794F-B15C-391DC791A7DA}">
      <dsp:nvSpPr>
        <dsp:cNvPr id="0" name=""/>
        <dsp:cNvSpPr/>
      </dsp:nvSpPr>
      <dsp:spPr>
        <a:xfrm>
          <a:off x="0" y="39687"/>
          <a:ext cx="3286125" cy="1971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ja-AU" altLang="en-US" sz="900" b="1" kern="1200"/>
            <a:t>データ構造</a:t>
          </a:r>
          <a:endParaRPr lang="ja-AU" altLang="en-US" sz="900" kern="1200"/>
        </a:p>
        <a:p>
          <a:pPr marL="57150" lvl="1" indent="-57150" algn="l" defTabSz="311150">
            <a:lnSpc>
              <a:spcPct val="90000"/>
            </a:lnSpc>
            <a:spcBef>
              <a:spcPct val="0"/>
            </a:spcBef>
            <a:spcAft>
              <a:spcPct val="15000"/>
            </a:spcAft>
            <a:buChar char="•"/>
          </a:pPr>
          <a:r>
            <a:rPr lang="en-US" sz="700" b="1" kern="1200" dirty="0"/>
            <a:t>Series: </a:t>
          </a:r>
          <a:r>
            <a:rPr lang="en-US" sz="700" kern="1200" dirty="0"/>
            <a:t>1</a:t>
          </a:r>
          <a:r>
            <a:rPr lang="ja-AU" sz="700" kern="1200" dirty="0"/>
            <a:t>次元のラベル付き配列。</a:t>
          </a:r>
        </a:p>
        <a:p>
          <a:pPr marL="57150" lvl="1" indent="-57150" algn="l" defTabSz="311150">
            <a:lnSpc>
              <a:spcPct val="90000"/>
            </a:lnSpc>
            <a:spcBef>
              <a:spcPct val="0"/>
            </a:spcBef>
            <a:spcAft>
              <a:spcPct val="15000"/>
            </a:spcAft>
            <a:buChar char="•"/>
          </a:pPr>
          <a:r>
            <a:rPr lang="en-US" sz="700" kern="1200"/>
            <a:t>: </a:t>
          </a:r>
          <a:r>
            <a:rPr lang="en-AU" sz="700" kern="1200"/>
            <a:t>pd.Series(), index, values</a:t>
          </a:r>
          <a:endParaRPr lang="ja-AU" sz="700" kern="1200"/>
        </a:p>
        <a:p>
          <a:pPr marL="57150" lvl="1" indent="-57150" algn="l" defTabSz="311150">
            <a:lnSpc>
              <a:spcPct val="90000"/>
            </a:lnSpc>
            <a:spcBef>
              <a:spcPct val="0"/>
            </a:spcBef>
            <a:spcAft>
              <a:spcPct val="15000"/>
            </a:spcAft>
            <a:buChar char="•"/>
          </a:pPr>
          <a:r>
            <a:rPr lang="en-AU" sz="700" b="1" kern="1200" dirty="0" err="1"/>
            <a:t>DataFrame</a:t>
          </a:r>
          <a:r>
            <a:rPr lang="en-AU" sz="700" b="1" kern="1200" dirty="0"/>
            <a:t>:</a:t>
          </a:r>
          <a:r>
            <a:rPr lang="en-AU" sz="700" kern="1200" dirty="0"/>
            <a:t> 2</a:t>
          </a:r>
          <a:r>
            <a:rPr lang="ja-AU" sz="700" kern="1200" dirty="0"/>
            <a:t>次元のラベル付き表形式データ。</a:t>
          </a:r>
          <a:r>
            <a:rPr lang="en-AU" sz="700" kern="1200" dirty="0"/>
            <a:t>Excel</a:t>
          </a:r>
          <a:r>
            <a:rPr lang="ja-AU" sz="700" kern="1200" dirty="0"/>
            <a:t>シートのような構造。</a:t>
          </a:r>
        </a:p>
        <a:p>
          <a:pPr marL="57150" lvl="1" indent="-57150" algn="l" defTabSz="311150">
            <a:lnSpc>
              <a:spcPct val="90000"/>
            </a:lnSpc>
            <a:spcBef>
              <a:spcPct val="0"/>
            </a:spcBef>
            <a:spcAft>
              <a:spcPct val="15000"/>
            </a:spcAft>
            <a:buChar char="•"/>
          </a:pPr>
          <a:r>
            <a:rPr lang="en-US" sz="700" kern="1200" dirty="0"/>
            <a:t>: </a:t>
          </a:r>
          <a:r>
            <a:rPr lang="en-AU" sz="700" kern="1200" dirty="0" err="1"/>
            <a:t>pd.DataFrame</a:t>
          </a:r>
          <a:r>
            <a:rPr lang="en-AU" sz="700" kern="1200" dirty="0"/>
            <a:t>(), columns, index</a:t>
          </a:r>
          <a:endParaRPr lang="ja-AU" sz="700" kern="1200" dirty="0"/>
        </a:p>
        <a:p>
          <a:pPr marL="57150" lvl="1" indent="-57150" algn="l" defTabSz="311150">
            <a:lnSpc>
              <a:spcPct val="90000"/>
            </a:lnSpc>
            <a:spcBef>
              <a:spcPct val="0"/>
            </a:spcBef>
            <a:spcAft>
              <a:spcPct val="15000"/>
            </a:spcAft>
            <a:buChar char="•"/>
          </a:pPr>
          <a:r>
            <a:rPr lang="en-AU" sz="700" b="1" kern="1200" dirty="0"/>
            <a:t>Panel:</a:t>
          </a:r>
          <a:r>
            <a:rPr lang="en-AU" sz="700" kern="1200" dirty="0"/>
            <a:t> 3</a:t>
          </a:r>
          <a:r>
            <a:rPr lang="ja-AU" sz="700" kern="1200" dirty="0"/>
            <a:t>次元以上のデータ構造。</a:t>
          </a:r>
        </a:p>
        <a:p>
          <a:pPr marL="57150" lvl="1" indent="-57150" algn="l" defTabSz="311150">
            <a:lnSpc>
              <a:spcPct val="90000"/>
            </a:lnSpc>
            <a:spcBef>
              <a:spcPct val="0"/>
            </a:spcBef>
            <a:spcAft>
              <a:spcPct val="15000"/>
            </a:spcAft>
            <a:buChar char="•"/>
          </a:pPr>
          <a:r>
            <a:rPr lang="en-US" sz="700" kern="1200" dirty="0"/>
            <a:t>: </a:t>
          </a:r>
          <a:r>
            <a:rPr lang="en-AU" sz="700" kern="1200" dirty="0" err="1"/>
            <a:t>pd.Panel</a:t>
          </a:r>
          <a:r>
            <a:rPr lang="en-AU" sz="700" kern="1200" dirty="0"/>
            <a:t>(), items, </a:t>
          </a:r>
          <a:r>
            <a:rPr lang="en-AU" sz="700" kern="1200" dirty="0" err="1"/>
            <a:t>major_axis</a:t>
          </a:r>
          <a:r>
            <a:rPr lang="en-AU" sz="700" kern="1200" dirty="0"/>
            <a:t>, </a:t>
          </a:r>
          <a:r>
            <a:rPr lang="en-AU" sz="700" kern="1200" dirty="0" err="1"/>
            <a:t>minor_axis</a:t>
          </a:r>
          <a:endParaRPr lang="ja-AU" sz="700" kern="1200" dirty="0"/>
        </a:p>
        <a:p>
          <a:pPr marL="57150" lvl="1" indent="-57150" algn="l" defTabSz="311150">
            <a:lnSpc>
              <a:spcPct val="90000"/>
            </a:lnSpc>
            <a:spcBef>
              <a:spcPct val="0"/>
            </a:spcBef>
            <a:spcAft>
              <a:spcPct val="15000"/>
            </a:spcAft>
            <a:buChar char="•"/>
          </a:pPr>
          <a:r>
            <a:rPr lang="en-AU" sz="700" b="1" kern="1200"/>
            <a:t>Series:</a:t>
          </a:r>
          <a:r>
            <a:rPr lang="en-AU" sz="700" kern="1200"/>
            <a:t> 1</a:t>
          </a:r>
          <a:r>
            <a:rPr lang="ja-AU" sz="700" kern="1200"/>
            <a:t>次元のラベル付き配列。データ分析の基本単位。</a:t>
          </a:r>
        </a:p>
      </dsp:txBody>
      <dsp:txXfrm>
        <a:off x="0" y="39687"/>
        <a:ext cx="3286125" cy="1971675"/>
      </dsp:txXfrm>
    </dsp:sp>
    <dsp:sp modelId="{3690B4E3-AAD1-9541-9958-38540629B7C3}">
      <dsp:nvSpPr>
        <dsp:cNvPr id="0" name=""/>
        <dsp:cNvSpPr/>
      </dsp:nvSpPr>
      <dsp:spPr>
        <a:xfrm>
          <a:off x="3614737" y="39687"/>
          <a:ext cx="3286125" cy="1971675"/>
        </a:xfrm>
        <a:prstGeom prst="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ja-AU" altLang="en-US" sz="900" b="1" kern="1200"/>
            <a:t>データ入出力</a:t>
          </a:r>
          <a:endParaRPr lang="ja-AU" altLang="en-US" sz="900" kern="1200"/>
        </a:p>
        <a:p>
          <a:pPr marL="57150" lvl="1" indent="-57150" algn="l" defTabSz="311150">
            <a:lnSpc>
              <a:spcPct val="90000"/>
            </a:lnSpc>
            <a:spcBef>
              <a:spcPct val="0"/>
            </a:spcBef>
            <a:spcAft>
              <a:spcPct val="15000"/>
            </a:spcAft>
            <a:buChar char="•"/>
          </a:pPr>
          <a:r>
            <a:rPr lang="ja-AU" sz="700" b="1" kern="1200"/>
            <a:t>読み込み</a:t>
          </a:r>
          <a:r>
            <a:rPr lang="en-US" sz="700" b="1" kern="1200"/>
            <a:t>:</a:t>
          </a:r>
          <a:r>
            <a:rPr lang="en-US" sz="700" kern="1200"/>
            <a:t> </a:t>
          </a:r>
          <a:r>
            <a:rPr lang="ja-AU" sz="700" kern="1200"/>
            <a:t>様々な形式のデータを読み込む。</a:t>
          </a:r>
        </a:p>
        <a:p>
          <a:pPr marL="57150" lvl="1" indent="-57150" algn="l" defTabSz="311150">
            <a:lnSpc>
              <a:spcPct val="90000"/>
            </a:lnSpc>
            <a:spcBef>
              <a:spcPct val="0"/>
            </a:spcBef>
            <a:spcAft>
              <a:spcPct val="15000"/>
            </a:spcAft>
            <a:buChar char="•"/>
          </a:pPr>
          <a:r>
            <a:rPr lang="en-US" sz="700" kern="1200"/>
            <a:t>: </a:t>
          </a:r>
          <a:r>
            <a:rPr lang="en-AU" sz="700" kern="1200"/>
            <a:t>pd.read_csv(), pd.read_excel(), pd.read_sql(), pd.read_json(), header, sep</a:t>
          </a:r>
          <a:endParaRPr lang="ja-AU" sz="700" kern="1200"/>
        </a:p>
        <a:p>
          <a:pPr marL="57150" lvl="1" indent="-57150" algn="l" defTabSz="311150">
            <a:lnSpc>
              <a:spcPct val="90000"/>
            </a:lnSpc>
            <a:spcBef>
              <a:spcPct val="0"/>
            </a:spcBef>
            <a:spcAft>
              <a:spcPct val="15000"/>
            </a:spcAft>
            <a:buChar char="•"/>
          </a:pPr>
          <a:r>
            <a:rPr lang="ja-AU" sz="700" b="1" kern="1200"/>
            <a:t>書き出し</a:t>
          </a:r>
          <a:r>
            <a:rPr lang="en-US" sz="700" b="1" kern="1200"/>
            <a:t>:</a:t>
          </a:r>
          <a:r>
            <a:rPr lang="en-US" sz="700" kern="1200"/>
            <a:t> </a:t>
          </a:r>
          <a:r>
            <a:rPr lang="ja-AU" sz="700" kern="1200"/>
            <a:t>様々な形式でデータを保存</a:t>
          </a:r>
        </a:p>
        <a:p>
          <a:pPr marL="57150" lvl="1" indent="-57150" algn="l" defTabSz="311150">
            <a:lnSpc>
              <a:spcPct val="90000"/>
            </a:lnSpc>
            <a:spcBef>
              <a:spcPct val="0"/>
            </a:spcBef>
            <a:spcAft>
              <a:spcPct val="15000"/>
            </a:spcAft>
            <a:buChar char="•"/>
          </a:pPr>
          <a:r>
            <a:rPr lang="en-US" sz="700" kern="1200"/>
            <a:t>: </a:t>
          </a:r>
          <a:r>
            <a:rPr lang="en-AU" sz="700" kern="1200"/>
            <a:t>df.to_csv(), df.to_excel(), df.to_sql(), df.to_json(), index=Fals</a:t>
          </a:r>
          <a:endParaRPr lang="ja-AU" sz="700" kern="1200"/>
        </a:p>
      </dsp:txBody>
      <dsp:txXfrm>
        <a:off x="3614737" y="39687"/>
        <a:ext cx="3286125" cy="1971675"/>
      </dsp:txXfrm>
    </dsp:sp>
    <dsp:sp modelId="{6131A290-B144-9F4C-909E-006A9D071E37}">
      <dsp:nvSpPr>
        <dsp:cNvPr id="0" name=""/>
        <dsp:cNvSpPr/>
      </dsp:nvSpPr>
      <dsp:spPr>
        <a:xfrm>
          <a:off x="7229475" y="39687"/>
          <a:ext cx="3286125" cy="1971675"/>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ja-AU" altLang="en-US" sz="900" b="1" kern="1200" dirty="0"/>
            <a:t>データ操作</a:t>
          </a:r>
          <a:endParaRPr lang="ja-AU" altLang="en-US" sz="900" kern="1200" dirty="0"/>
        </a:p>
        <a:p>
          <a:pPr marL="57150" lvl="1" indent="-57150" algn="l" defTabSz="311150">
            <a:lnSpc>
              <a:spcPct val="90000"/>
            </a:lnSpc>
            <a:spcBef>
              <a:spcPct val="0"/>
            </a:spcBef>
            <a:spcAft>
              <a:spcPct val="15000"/>
            </a:spcAft>
            <a:buChar char="•"/>
          </a:pPr>
          <a:r>
            <a:rPr lang="ja-AU" sz="700" b="1" kern="1200"/>
            <a:t>選択</a:t>
          </a:r>
          <a:r>
            <a:rPr lang="en-US" sz="700" b="1" kern="1200"/>
            <a:t>:</a:t>
          </a:r>
          <a:r>
            <a:rPr lang="en-US" sz="700" kern="1200"/>
            <a:t> </a:t>
          </a:r>
          <a:r>
            <a:rPr lang="ja-AU" sz="700" kern="1200"/>
            <a:t>行、列、特定の要素を選択</a:t>
          </a:r>
        </a:p>
        <a:p>
          <a:pPr marL="57150" lvl="1" indent="-57150" algn="l" defTabSz="311150">
            <a:lnSpc>
              <a:spcPct val="90000"/>
            </a:lnSpc>
            <a:spcBef>
              <a:spcPct val="0"/>
            </a:spcBef>
            <a:spcAft>
              <a:spcPct val="15000"/>
            </a:spcAft>
            <a:buChar char="•"/>
          </a:pPr>
          <a:r>
            <a:rPr lang="en-US" sz="700" kern="1200"/>
            <a:t>: </a:t>
          </a:r>
          <a:r>
            <a:rPr lang="en-AU" sz="700" kern="1200"/>
            <a:t>loc, iloc, [], query(), isin()</a:t>
          </a:r>
          <a:endParaRPr lang="ja-AU" sz="700" kern="1200"/>
        </a:p>
        <a:p>
          <a:pPr marL="57150" lvl="1" indent="-57150" algn="l" defTabSz="311150">
            <a:lnSpc>
              <a:spcPct val="90000"/>
            </a:lnSpc>
            <a:spcBef>
              <a:spcPct val="0"/>
            </a:spcBef>
            <a:spcAft>
              <a:spcPct val="15000"/>
            </a:spcAft>
            <a:buChar char="•"/>
          </a:pPr>
          <a:r>
            <a:rPr lang="ja-AU" sz="700" b="1" kern="1200"/>
            <a:t>フィルタリング</a:t>
          </a:r>
          <a:r>
            <a:rPr lang="en-US" sz="700" b="1" kern="1200"/>
            <a:t>:</a:t>
          </a:r>
          <a:r>
            <a:rPr lang="en-US" sz="700" kern="1200"/>
            <a:t> </a:t>
          </a:r>
          <a:r>
            <a:rPr lang="ja-AU" sz="700" kern="1200"/>
            <a:t>条件に合致するデータの抽出</a:t>
          </a:r>
        </a:p>
        <a:p>
          <a:pPr marL="57150" lvl="1" indent="-57150" algn="l" defTabSz="311150">
            <a:lnSpc>
              <a:spcPct val="90000"/>
            </a:lnSpc>
            <a:spcBef>
              <a:spcPct val="0"/>
            </a:spcBef>
            <a:spcAft>
              <a:spcPct val="15000"/>
            </a:spcAft>
            <a:buChar char="•"/>
          </a:pPr>
          <a:r>
            <a:rPr lang="en-US" sz="700" kern="1200" dirty="0"/>
            <a:t>: [, </a:t>
          </a:r>
          <a:r>
            <a:rPr lang="en-AU" sz="700" kern="1200" dirty="0"/>
            <a:t>query(), </a:t>
          </a:r>
          <a:r>
            <a:rPr lang="en-AU" sz="700" kern="1200" dirty="0" err="1"/>
            <a:t>isin</a:t>
          </a:r>
          <a:r>
            <a:rPr lang="en-AU" sz="700" kern="1200" dirty="0"/>
            <a:t>(), </a:t>
          </a:r>
          <a:r>
            <a:rPr lang="en-AU" sz="700" kern="1200" dirty="0" err="1"/>
            <a:t>str.contains</a:t>
          </a:r>
          <a:r>
            <a:rPr lang="en-AU" sz="700" kern="1200" dirty="0"/>
            <a:t>(), ~</a:t>
          </a:r>
          <a:endParaRPr lang="ja-AU" sz="700" kern="1200" dirty="0"/>
        </a:p>
        <a:p>
          <a:pPr marL="57150" lvl="1" indent="-57150" algn="l" defTabSz="311150">
            <a:lnSpc>
              <a:spcPct val="90000"/>
            </a:lnSpc>
            <a:spcBef>
              <a:spcPct val="0"/>
            </a:spcBef>
            <a:spcAft>
              <a:spcPct val="15000"/>
            </a:spcAft>
            <a:buChar char="•"/>
          </a:pPr>
          <a:r>
            <a:rPr lang="ja-AU" sz="700" b="1" kern="1200" dirty="0"/>
            <a:t>ソート</a:t>
          </a:r>
          <a:r>
            <a:rPr lang="en-US" sz="700" b="1" kern="1200" dirty="0"/>
            <a:t>:</a:t>
          </a:r>
          <a:r>
            <a:rPr lang="en-US" sz="700" kern="1200" dirty="0"/>
            <a:t> </a:t>
          </a:r>
          <a:r>
            <a:rPr lang="ja-AU" sz="700" kern="1200" dirty="0"/>
            <a:t>特定の列の値に基づいてデータを並べ替え</a:t>
          </a:r>
        </a:p>
        <a:p>
          <a:pPr marL="114300" lvl="2" indent="-57150" algn="l" defTabSz="311150">
            <a:lnSpc>
              <a:spcPct val="90000"/>
            </a:lnSpc>
            <a:spcBef>
              <a:spcPct val="0"/>
            </a:spcBef>
            <a:spcAft>
              <a:spcPct val="15000"/>
            </a:spcAft>
            <a:buChar char="•"/>
          </a:pPr>
          <a:r>
            <a:rPr lang="en-US" sz="700" kern="1200" dirty="0"/>
            <a:t>: </a:t>
          </a:r>
          <a:r>
            <a:rPr lang="en-AU" sz="700" kern="1200" dirty="0" err="1"/>
            <a:t>sort_values</a:t>
          </a:r>
          <a:r>
            <a:rPr lang="en-AU" sz="700" kern="1200" dirty="0"/>
            <a:t>(), ascending</a:t>
          </a:r>
          <a:endParaRPr lang="ja-AU" sz="700" kern="1200" dirty="0"/>
        </a:p>
      </dsp:txBody>
      <dsp:txXfrm>
        <a:off x="7229475" y="39687"/>
        <a:ext cx="3286125" cy="1971675"/>
      </dsp:txXfrm>
    </dsp:sp>
    <dsp:sp modelId="{3C796013-A282-CE49-8EF8-511D1C7E4100}">
      <dsp:nvSpPr>
        <dsp:cNvPr id="0" name=""/>
        <dsp:cNvSpPr/>
      </dsp:nvSpPr>
      <dsp:spPr>
        <a:xfrm>
          <a:off x="0" y="2339975"/>
          <a:ext cx="3286125" cy="1971675"/>
        </a:xfrm>
        <a:prstGeom prst="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ja-AU" altLang="en-US" sz="900" kern="1200" dirty="0"/>
            <a:t>データ操作</a:t>
          </a:r>
          <a:endParaRPr lang="ja-AU" sz="900" kern="1200" dirty="0"/>
        </a:p>
        <a:p>
          <a:pPr marL="57150" lvl="1" indent="-57150" algn="l" defTabSz="311150">
            <a:lnSpc>
              <a:spcPct val="90000"/>
            </a:lnSpc>
            <a:spcBef>
              <a:spcPct val="0"/>
            </a:spcBef>
            <a:spcAft>
              <a:spcPct val="15000"/>
            </a:spcAft>
            <a:buChar char="•"/>
          </a:pPr>
          <a:r>
            <a:rPr lang="ja-AU" sz="700" b="1" kern="1200" dirty="0"/>
            <a:t>結合</a:t>
          </a:r>
          <a:r>
            <a:rPr lang="en-US" sz="700" b="1" kern="1200" dirty="0"/>
            <a:t>:</a:t>
          </a:r>
          <a:r>
            <a:rPr lang="en-US" sz="700" kern="1200" dirty="0"/>
            <a:t> </a:t>
          </a:r>
          <a:r>
            <a:rPr lang="ja-AU" sz="700" kern="1200" dirty="0"/>
            <a:t>複数の</a:t>
          </a:r>
          <a:r>
            <a:rPr lang="en-AU" sz="700" kern="1200" dirty="0" err="1"/>
            <a:t>DataFrame</a:t>
          </a:r>
          <a:r>
            <a:rPr lang="ja-AU" sz="700" kern="1200" dirty="0"/>
            <a:t>を結合</a:t>
          </a:r>
        </a:p>
        <a:p>
          <a:pPr marL="57150" lvl="1" indent="-57150" algn="l" defTabSz="311150">
            <a:lnSpc>
              <a:spcPct val="90000"/>
            </a:lnSpc>
            <a:spcBef>
              <a:spcPct val="0"/>
            </a:spcBef>
            <a:spcAft>
              <a:spcPct val="15000"/>
            </a:spcAft>
            <a:buChar char="•"/>
          </a:pPr>
          <a:r>
            <a:rPr lang="en-US" sz="700" kern="1200"/>
            <a:t>: </a:t>
          </a:r>
          <a:r>
            <a:rPr lang="en-AU" sz="700" kern="1200"/>
            <a:t>merge(), concat(), join(), how, on</a:t>
          </a:r>
          <a:endParaRPr lang="ja-AU" sz="700" kern="1200"/>
        </a:p>
        <a:p>
          <a:pPr marL="57150" lvl="1" indent="-57150" algn="l" defTabSz="311150">
            <a:lnSpc>
              <a:spcPct val="90000"/>
            </a:lnSpc>
            <a:spcBef>
              <a:spcPct val="0"/>
            </a:spcBef>
            <a:spcAft>
              <a:spcPct val="15000"/>
            </a:spcAft>
            <a:buChar char="•"/>
          </a:pPr>
          <a:r>
            <a:rPr lang="ja-AU" sz="700" b="1" kern="1200"/>
            <a:t>グループ化</a:t>
          </a:r>
          <a:r>
            <a:rPr lang="en-US" sz="700" b="1" kern="1200"/>
            <a:t>:</a:t>
          </a:r>
          <a:r>
            <a:rPr lang="en-US" sz="700" kern="1200"/>
            <a:t> </a:t>
          </a:r>
          <a:r>
            <a:rPr lang="ja-AU" sz="700" kern="1200"/>
            <a:t>特定の列の値でデータをグループ分けし、集計や分析を行う</a:t>
          </a:r>
        </a:p>
        <a:p>
          <a:pPr marL="57150" lvl="1" indent="-57150" algn="l" defTabSz="311150">
            <a:lnSpc>
              <a:spcPct val="90000"/>
            </a:lnSpc>
            <a:spcBef>
              <a:spcPct val="0"/>
            </a:spcBef>
            <a:spcAft>
              <a:spcPct val="15000"/>
            </a:spcAft>
            <a:buChar char="•"/>
          </a:pPr>
          <a:r>
            <a:rPr lang="en-US" sz="700" kern="1200"/>
            <a:t>: </a:t>
          </a:r>
          <a:r>
            <a:rPr lang="en-AU" sz="700" kern="1200"/>
            <a:t>groupby(), agg(), transform(), apply()</a:t>
          </a:r>
          <a:endParaRPr lang="ja-AU" sz="700" kern="1200"/>
        </a:p>
        <a:p>
          <a:pPr marL="57150" lvl="1" indent="-57150" algn="l" defTabSz="311150">
            <a:lnSpc>
              <a:spcPct val="90000"/>
            </a:lnSpc>
            <a:spcBef>
              <a:spcPct val="0"/>
            </a:spcBef>
            <a:spcAft>
              <a:spcPct val="15000"/>
            </a:spcAft>
            <a:buChar char="•"/>
          </a:pPr>
          <a:r>
            <a:rPr lang="ja-AU" sz="700" b="1" kern="1200"/>
            <a:t>欠損値処理</a:t>
          </a:r>
          <a:r>
            <a:rPr lang="en-US" sz="700" b="1" kern="1200"/>
            <a:t>:</a:t>
          </a:r>
          <a:endParaRPr lang="ja-AU" sz="700" kern="1200"/>
        </a:p>
        <a:p>
          <a:pPr marL="57150" lvl="1" indent="-57150" algn="l" defTabSz="311150">
            <a:lnSpc>
              <a:spcPct val="90000"/>
            </a:lnSpc>
            <a:spcBef>
              <a:spcPct val="0"/>
            </a:spcBef>
            <a:spcAft>
              <a:spcPct val="15000"/>
            </a:spcAft>
            <a:buChar char="•"/>
          </a:pPr>
          <a:r>
            <a:rPr lang="en-US" sz="700" kern="1200"/>
            <a:t>: </a:t>
          </a:r>
          <a:r>
            <a:rPr lang="en-AU" sz="700" kern="1200"/>
            <a:t>isnull(), notnull(), dropna(), fillna(), method</a:t>
          </a:r>
          <a:endParaRPr lang="ja-AU" sz="700" kern="1200"/>
        </a:p>
        <a:p>
          <a:pPr marL="57150" lvl="1" indent="-57150" algn="l" defTabSz="311150">
            <a:lnSpc>
              <a:spcPct val="90000"/>
            </a:lnSpc>
            <a:spcBef>
              <a:spcPct val="0"/>
            </a:spcBef>
            <a:spcAft>
              <a:spcPct val="15000"/>
            </a:spcAft>
            <a:buChar char="•"/>
          </a:pPr>
          <a:r>
            <a:rPr lang="ja-AU" sz="700" b="1" kern="1200"/>
            <a:t>重複処理</a:t>
          </a:r>
          <a:r>
            <a:rPr lang="en-US" sz="700" b="1" kern="1200"/>
            <a:t>:</a:t>
          </a:r>
          <a:endParaRPr lang="ja-AU" sz="700" kern="1200"/>
        </a:p>
        <a:p>
          <a:pPr marL="57150" lvl="1" indent="-57150" algn="l" defTabSz="311150">
            <a:lnSpc>
              <a:spcPct val="90000"/>
            </a:lnSpc>
            <a:spcBef>
              <a:spcPct val="0"/>
            </a:spcBef>
            <a:spcAft>
              <a:spcPct val="15000"/>
            </a:spcAft>
            <a:buChar char="•"/>
          </a:pPr>
          <a:r>
            <a:rPr lang="en-US" sz="700" kern="1200"/>
            <a:t>: </a:t>
          </a:r>
          <a:r>
            <a:rPr lang="en-AU" sz="700" kern="1200"/>
            <a:t>duplicated(), drop_duplicates()</a:t>
          </a:r>
          <a:endParaRPr lang="ja-AU" sz="700" kern="1200"/>
        </a:p>
      </dsp:txBody>
      <dsp:txXfrm>
        <a:off x="0" y="2339975"/>
        <a:ext cx="3286125" cy="1971675"/>
      </dsp:txXfrm>
    </dsp:sp>
    <dsp:sp modelId="{9E903EF0-0306-E840-8DF6-04D95189EECC}">
      <dsp:nvSpPr>
        <dsp:cNvPr id="0" name=""/>
        <dsp:cNvSpPr/>
      </dsp:nvSpPr>
      <dsp:spPr>
        <a:xfrm>
          <a:off x="3614737" y="2339975"/>
          <a:ext cx="3286125" cy="1971675"/>
        </a:xfrm>
        <a:prstGeom prst="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ja-AU" altLang="en-US" sz="900" b="1" kern="1200"/>
            <a:t>データ集計・統計</a:t>
          </a:r>
          <a:endParaRPr lang="ja-AU" altLang="en-US" sz="900" kern="1200"/>
        </a:p>
        <a:p>
          <a:pPr marL="57150" lvl="1" indent="-57150" algn="l" defTabSz="311150">
            <a:lnSpc>
              <a:spcPct val="90000"/>
            </a:lnSpc>
            <a:spcBef>
              <a:spcPct val="0"/>
            </a:spcBef>
            <a:spcAft>
              <a:spcPct val="15000"/>
            </a:spcAft>
            <a:buChar char="•"/>
          </a:pPr>
          <a:r>
            <a:rPr lang="ja-AU" sz="700" b="1" kern="1200"/>
            <a:t>記述統計量</a:t>
          </a:r>
          <a:r>
            <a:rPr lang="en-US" sz="700" b="1" kern="1200"/>
            <a:t>:</a:t>
          </a:r>
          <a:r>
            <a:rPr lang="en-US" sz="700" kern="1200"/>
            <a:t> </a:t>
          </a:r>
          <a:r>
            <a:rPr lang="ja-AU" sz="700" kern="1200"/>
            <a:t>データの全体像を把握</a:t>
          </a:r>
        </a:p>
        <a:p>
          <a:pPr marL="57150" lvl="1" indent="-57150" algn="l" defTabSz="311150">
            <a:lnSpc>
              <a:spcPct val="90000"/>
            </a:lnSpc>
            <a:spcBef>
              <a:spcPct val="0"/>
            </a:spcBef>
            <a:spcAft>
              <a:spcPct val="15000"/>
            </a:spcAft>
            <a:buChar char="•"/>
          </a:pPr>
          <a:r>
            <a:rPr lang="en-US" sz="700" kern="1200"/>
            <a:t>: </a:t>
          </a:r>
          <a:r>
            <a:rPr lang="en-AU" sz="700" kern="1200"/>
            <a:t>describe(), mean(), median(), std(), min(), max(), quantile()</a:t>
          </a:r>
          <a:endParaRPr lang="ja-AU" sz="700" kern="1200"/>
        </a:p>
        <a:p>
          <a:pPr marL="57150" lvl="1" indent="-57150" algn="l" defTabSz="311150">
            <a:lnSpc>
              <a:spcPct val="90000"/>
            </a:lnSpc>
            <a:spcBef>
              <a:spcPct val="0"/>
            </a:spcBef>
            <a:spcAft>
              <a:spcPct val="15000"/>
            </a:spcAft>
            <a:buChar char="•"/>
          </a:pPr>
          <a:r>
            <a:rPr lang="ja-AU" sz="700" b="1" kern="1200"/>
            <a:t>相関</a:t>
          </a:r>
          <a:r>
            <a:rPr lang="en-US" sz="700" kern="1200"/>
            <a:t>: </a:t>
          </a:r>
          <a:r>
            <a:rPr lang="ja-AU" sz="700" kern="1200"/>
            <a:t>変数間の関係性を把握</a:t>
          </a:r>
        </a:p>
        <a:p>
          <a:pPr marL="57150" lvl="1" indent="-57150" algn="l" defTabSz="311150">
            <a:lnSpc>
              <a:spcPct val="90000"/>
            </a:lnSpc>
            <a:spcBef>
              <a:spcPct val="0"/>
            </a:spcBef>
            <a:spcAft>
              <a:spcPct val="15000"/>
            </a:spcAft>
            <a:buChar char="•"/>
          </a:pPr>
          <a:r>
            <a:rPr lang="en-US" sz="700" kern="1200"/>
            <a:t>: </a:t>
          </a:r>
          <a:r>
            <a:rPr lang="en-AU" sz="700" kern="1200"/>
            <a:t>corr(), method</a:t>
          </a:r>
          <a:endParaRPr lang="ja-AU" sz="700" kern="1200"/>
        </a:p>
        <a:p>
          <a:pPr marL="57150" lvl="1" indent="-57150" algn="l" defTabSz="311150">
            <a:lnSpc>
              <a:spcPct val="90000"/>
            </a:lnSpc>
            <a:spcBef>
              <a:spcPct val="0"/>
            </a:spcBef>
            <a:spcAft>
              <a:spcPct val="15000"/>
            </a:spcAft>
            <a:buChar char="•"/>
          </a:pPr>
          <a:r>
            <a:rPr lang="ja-AU" sz="700" b="1" kern="1200"/>
            <a:t>クロス集計表</a:t>
          </a:r>
          <a:r>
            <a:rPr lang="en-US" sz="700" b="1" kern="1200"/>
            <a:t>:</a:t>
          </a:r>
          <a:r>
            <a:rPr lang="en-US" sz="700" kern="1200"/>
            <a:t> </a:t>
          </a:r>
          <a:r>
            <a:rPr lang="ja-AU" sz="700" kern="1200"/>
            <a:t>カテゴリデータの集計</a:t>
          </a:r>
        </a:p>
        <a:p>
          <a:pPr marL="57150" lvl="1" indent="-57150" algn="l" defTabSz="311150">
            <a:lnSpc>
              <a:spcPct val="90000"/>
            </a:lnSpc>
            <a:spcBef>
              <a:spcPct val="0"/>
            </a:spcBef>
            <a:spcAft>
              <a:spcPct val="15000"/>
            </a:spcAft>
            <a:buChar char="•"/>
          </a:pPr>
          <a:r>
            <a:rPr lang="en-US" sz="700" kern="1200"/>
            <a:t>: </a:t>
          </a:r>
          <a:r>
            <a:rPr lang="en-AU" sz="700" kern="1200"/>
            <a:t>crosstab(), margins</a:t>
          </a:r>
          <a:endParaRPr lang="ja-AU" sz="700" kern="1200"/>
        </a:p>
      </dsp:txBody>
      <dsp:txXfrm>
        <a:off x="3614737" y="2339975"/>
        <a:ext cx="3286125" cy="1971675"/>
      </dsp:txXfrm>
    </dsp:sp>
    <dsp:sp modelId="{F1BDA88E-699E-3249-AFFB-4410392479D5}">
      <dsp:nvSpPr>
        <dsp:cNvPr id="0" name=""/>
        <dsp:cNvSpPr/>
      </dsp:nvSpPr>
      <dsp:spPr>
        <a:xfrm>
          <a:off x="7229475" y="2339975"/>
          <a:ext cx="3286125" cy="1971675"/>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ja-AU" altLang="en-US" sz="900" b="1" kern="1200"/>
            <a:t>その他</a:t>
          </a:r>
          <a:endParaRPr lang="ja-AU" altLang="en-US" sz="900" kern="1200"/>
        </a:p>
        <a:p>
          <a:pPr marL="57150" lvl="1" indent="-57150" algn="l" defTabSz="311150">
            <a:lnSpc>
              <a:spcPct val="90000"/>
            </a:lnSpc>
            <a:spcBef>
              <a:spcPct val="0"/>
            </a:spcBef>
            <a:spcAft>
              <a:spcPct val="15000"/>
            </a:spcAft>
            <a:buChar char="•"/>
          </a:pPr>
          <a:r>
            <a:rPr lang="ja-AU" sz="700" b="1" kern="1200"/>
            <a:t>データの可視化</a:t>
          </a:r>
          <a:r>
            <a:rPr lang="en-US" sz="700" b="1" kern="1200"/>
            <a:t>:</a:t>
          </a:r>
          <a:r>
            <a:rPr lang="en-US" sz="700" kern="1200"/>
            <a:t> </a:t>
          </a:r>
          <a:r>
            <a:rPr lang="en-AU" sz="700" kern="1200"/>
            <a:t>matplotlib</a:t>
          </a:r>
          <a:r>
            <a:rPr lang="ja-AU" sz="700" kern="1200"/>
            <a:t>と連携してデータのグラフ化が可能</a:t>
          </a:r>
        </a:p>
        <a:p>
          <a:pPr marL="57150" lvl="1" indent="-57150" algn="l" defTabSz="311150">
            <a:lnSpc>
              <a:spcPct val="90000"/>
            </a:lnSpc>
            <a:spcBef>
              <a:spcPct val="0"/>
            </a:spcBef>
            <a:spcAft>
              <a:spcPct val="15000"/>
            </a:spcAft>
            <a:buChar char="•"/>
          </a:pPr>
          <a:r>
            <a:rPr lang="en-US" sz="700" kern="1200"/>
            <a:t>: </a:t>
          </a:r>
          <a:r>
            <a:rPr lang="en-AU" sz="700" kern="1200"/>
            <a:t>plot, hist, scatter</a:t>
          </a:r>
          <a:endParaRPr lang="ja-AU" sz="700" kern="1200"/>
        </a:p>
        <a:p>
          <a:pPr marL="57150" lvl="1" indent="-57150" algn="l" defTabSz="311150">
            <a:lnSpc>
              <a:spcPct val="90000"/>
            </a:lnSpc>
            <a:spcBef>
              <a:spcPct val="0"/>
            </a:spcBef>
            <a:spcAft>
              <a:spcPct val="15000"/>
            </a:spcAft>
            <a:buChar char="•"/>
          </a:pPr>
          <a:r>
            <a:rPr lang="ja-AU" sz="700" b="1" kern="1200"/>
            <a:t>日付データ処理</a:t>
          </a:r>
          <a:r>
            <a:rPr lang="en-US" sz="700" b="1" kern="1200"/>
            <a:t>:</a:t>
          </a:r>
          <a:r>
            <a:rPr lang="en-US" sz="700" kern="1200"/>
            <a:t> </a:t>
          </a:r>
          <a:r>
            <a:rPr lang="ja-AU" sz="700" kern="1200"/>
            <a:t>日付データの変換や抽出</a:t>
          </a:r>
        </a:p>
        <a:p>
          <a:pPr marL="57150" lvl="1" indent="-57150" algn="l" defTabSz="311150">
            <a:lnSpc>
              <a:spcPct val="90000"/>
            </a:lnSpc>
            <a:spcBef>
              <a:spcPct val="0"/>
            </a:spcBef>
            <a:spcAft>
              <a:spcPct val="15000"/>
            </a:spcAft>
            <a:buChar char="•"/>
          </a:pPr>
          <a:r>
            <a:rPr lang="en-US" sz="700" kern="1200"/>
            <a:t>: </a:t>
          </a:r>
          <a:r>
            <a:rPr lang="en-AU" sz="700" kern="1200"/>
            <a:t>pd.to_datetime(), dt.year, dt.month, dt.day, dt.weekday</a:t>
          </a:r>
          <a:endParaRPr lang="ja-AU" sz="700" kern="1200"/>
        </a:p>
        <a:p>
          <a:pPr marL="57150" lvl="1" indent="-57150" algn="l" defTabSz="311150">
            <a:lnSpc>
              <a:spcPct val="90000"/>
            </a:lnSpc>
            <a:spcBef>
              <a:spcPct val="0"/>
            </a:spcBef>
            <a:spcAft>
              <a:spcPct val="15000"/>
            </a:spcAft>
            <a:buChar char="•"/>
          </a:pPr>
          <a:r>
            <a:rPr lang="ja-AU" sz="700" b="1" kern="1200"/>
            <a:t>文字列処理</a:t>
          </a:r>
          <a:r>
            <a:rPr lang="en-US" sz="700" b="1" kern="1200"/>
            <a:t>:</a:t>
          </a:r>
          <a:r>
            <a:rPr lang="en-US" sz="700" kern="1200"/>
            <a:t> </a:t>
          </a:r>
          <a:r>
            <a:rPr lang="ja-AU" sz="700" kern="1200"/>
            <a:t>文字列の検索、置換、分割など</a:t>
          </a:r>
        </a:p>
        <a:p>
          <a:pPr marL="57150" lvl="1" indent="-57150" algn="l" defTabSz="311150">
            <a:lnSpc>
              <a:spcPct val="90000"/>
            </a:lnSpc>
            <a:spcBef>
              <a:spcPct val="0"/>
            </a:spcBef>
            <a:spcAft>
              <a:spcPct val="15000"/>
            </a:spcAft>
            <a:buChar char="•"/>
          </a:pPr>
          <a:r>
            <a:rPr lang="en-US" sz="700" kern="1200"/>
            <a:t>: </a:t>
          </a:r>
          <a:r>
            <a:rPr lang="en-AU" sz="700" kern="1200"/>
            <a:t>str.contains(), str.replace(), str.split(), str.upper(), str.lower()</a:t>
          </a:r>
          <a:endParaRPr lang="ja-AU" sz="700" kern="1200"/>
        </a:p>
      </dsp:txBody>
      <dsp:txXfrm>
        <a:off x="7229475" y="2339975"/>
        <a:ext cx="3286125" cy="1971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228BA-8E90-5444-89F1-6BB6B5F85E8E}">
      <dsp:nvSpPr>
        <dsp:cNvPr id="0" name=""/>
        <dsp:cNvSpPr/>
      </dsp:nvSpPr>
      <dsp:spPr>
        <a:xfrm>
          <a:off x="0" y="478"/>
          <a:ext cx="5324475"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2EBB0B9-DFF2-844C-BAC3-58B17B3FF51B}">
      <dsp:nvSpPr>
        <dsp:cNvPr id="0" name=""/>
        <dsp:cNvSpPr/>
      </dsp:nvSpPr>
      <dsp:spPr>
        <a:xfrm>
          <a:off x="0" y="478"/>
          <a:ext cx="5324475" cy="78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kumimoji="1" lang="ja-JP" sz="1400" kern="1200"/>
            <a:t>インターネットアカデミー　</a:t>
          </a:r>
          <a:r>
            <a:rPr kumimoji="1" lang="en-AU" sz="1400" kern="1200"/>
            <a:t>Python</a:t>
          </a:r>
          <a:r>
            <a:rPr kumimoji="1" lang="ja-JP" sz="1400" kern="1200"/>
            <a:t>の</a:t>
          </a:r>
          <a:r>
            <a:rPr kumimoji="1" lang="en-AU" sz="1400" kern="1200"/>
            <a:t>scikit-learn</a:t>
          </a:r>
          <a:r>
            <a:rPr kumimoji="1" lang="ja-JP" sz="1400" kern="1200"/>
            <a:t>の「前処理」とは</a:t>
          </a:r>
          <a:r>
            <a:rPr kumimoji="1" lang="en-US" sz="1400" kern="1200"/>
            <a:t>	</a:t>
          </a:r>
          <a:r>
            <a:rPr kumimoji="1" lang="en-AU" sz="1400" kern="1200">
              <a:hlinkClick xmlns:r="http://schemas.openxmlformats.org/officeDocument/2006/relationships" r:id="rId1"/>
            </a:rPr>
            <a:t>https://python-study.org/archives/216</a:t>
          </a:r>
          <a:endParaRPr lang="en-US" sz="1400" kern="1200"/>
        </a:p>
      </dsp:txBody>
      <dsp:txXfrm>
        <a:off x="0" y="478"/>
        <a:ext cx="5324475" cy="783716"/>
      </dsp:txXfrm>
    </dsp:sp>
    <dsp:sp modelId="{DA518E02-D638-D844-9DDF-9FE11A35AF8D}">
      <dsp:nvSpPr>
        <dsp:cNvPr id="0" name=""/>
        <dsp:cNvSpPr/>
      </dsp:nvSpPr>
      <dsp:spPr>
        <a:xfrm>
          <a:off x="0" y="784194"/>
          <a:ext cx="5324475" cy="0"/>
        </a:xfrm>
        <a:prstGeom prst="lin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AA8FDCA-87E3-CD4E-B574-1950A2CB09F8}">
      <dsp:nvSpPr>
        <dsp:cNvPr id="0" name=""/>
        <dsp:cNvSpPr/>
      </dsp:nvSpPr>
      <dsp:spPr>
        <a:xfrm>
          <a:off x="0" y="784194"/>
          <a:ext cx="5324475" cy="78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ja-JP" sz="1400" kern="1200"/>
            <a:t>前処理説明：</a:t>
          </a:r>
          <a:r>
            <a:rPr lang="en-AU" sz="1400" kern="1200">
              <a:hlinkClick xmlns:r="http://schemas.openxmlformats.org/officeDocument/2006/relationships" r:id="rId2"/>
            </a:rPr>
            <a:t>https://drive.google.com/file/d/1-0-6SI--TMoIrj0Eh9VLUSX78x01uvkV/view?usp=sharing</a:t>
          </a:r>
          <a:endParaRPr lang="en-US" sz="1400" kern="1200"/>
        </a:p>
      </dsp:txBody>
      <dsp:txXfrm>
        <a:off x="0" y="784194"/>
        <a:ext cx="5324475" cy="783716"/>
      </dsp:txXfrm>
    </dsp:sp>
    <dsp:sp modelId="{D9139E90-A8D8-B243-8FD4-792F746A688D}">
      <dsp:nvSpPr>
        <dsp:cNvPr id="0" name=""/>
        <dsp:cNvSpPr/>
      </dsp:nvSpPr>
      <dsp:spPr>
        <a:xfrm>
          <a:off x="0" y="1567910"/>
          <a:ext cx="5324475"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86BEEF4-31DA-7741-828A-F025990EF684}">
      <dsp:nvSpPr>
        <dsp:cNvPr id="0" name=""/>
        <dsp:cNvSpPr/>
      </dsp:nvSpPr>
      <dsp:spPr>
        <a:xfrm>
          <a:off x="0" y="1567910"/>
          <a:ext cx="5324475" cy="78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ja-JP" sz="1400" kern="1200"/>
            <a:t>機械学習チュートリアル</a:t>
          </a:r>
          <a:r>
            <a:rPr lang="en-US" sz="1400" kern="1200"/>
            <a:t>① - </a:t>
          </a:r>
          <a:r>
            <a:rPr lang="ja-JP" sz="1400" kern="1200"/>
            <a:t>はじめに </a:t>
          </a:r>
          <a:r>
            <a:rPr lang="en-US" sz="1400" kern="1200"/>
            <a:t>〜 </a:t>
          </a:r>
          <a:r>
            <a:rPr lang="en-AU" sz="1400" kern="1200"/>
            <a:t>pandas</a:t>
          </a:r>
          <a:r>
            <a:rPr lang="ja-JP" sz="1400" kern="1200"/>
            <a:t>入門：</a:t>
          </a:r>
          <a:r>
            <a:rPr lang="en-AU" sz="1400" kern="1200">
              <a:hlinkClick xmlns:r="http://schemas.openxmlformats.org/officeDocument/2006/relationships" r:id="rId3"/>
            </a:rPr>
            <a:t>https://zenn.dev/nishimoto/articles/5c215b00edbb5b</a:t>
          </a:r>
          <a:endParaRPr lang="en-US" sz="1400" kern="1200"/>
        </a:p>
      </dsp:txBody>
      <dsp:txXfrm>
        <a:off x="0" y="1567910"/>
        <a:ext cx="5324475" cy="783716"/>
      </dsp:txXfrm>
    </dsp:sp>
    <dsp:sp modelId="{FBABEE28-330D-564F-81AD-D4C48257CFC0}">
      <dsp:nvSpPr>
        <dsp:cNvPr id="0" name=""/>
        <dsp:cNvSpPr/>
      </dsp:nvSpPr>
      <dsp:spPr>
        <a:xfrm>
          <a:off x="0" y="2351627"/>
          <a:ext cx="5324475" cy="0"/>
        </a:xfrm>
        <a:prstGeom prst="line">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D31EDFA-B82B-834C-AB14-CBA29A7714E3}">
      <dsp:nvSpPr>
        <dsp:cNvPr id="0" name=""/>
        <dsp:cNvSpPr/>
      </dsp:nvSpPr>
      <dsp:spPr>
        <a:xfrm>
          <a:off x="0" y="2351627"/>
          <a:ext cx="5324475" cy="78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a:t>Pandas</a:t>
          </a:r>
          <a:r>
            <a:rPr lang="ja-JP" sz="1400" kern="1200"/>
            <a:t>入門：</a:t>
          </a:r>
          <a:r>
            <a:rPr lang="en-AU" sz="1400" kern="1200">
              <a:hlinkClick xmlns:r="http://schemas.openxmlformats.org/officeDocument/2006/relationships" r:id="rId4"/>
            </a:rPr>
            <a:t>https://shinonome.io/PythonTutorialForDSCourse/ja-edited/11_Introduction_to_Pandas.html</a:t>
          </a:r>
          <a:endParaRPr lang="en-US" sz="1400" kern="1200"/>
        </a:p>
      </dsp:txBody>
      <dsp:txXfrm>
        <a:off x="0" y="2351627"/>
        <a:ext cx="5324475" cy="783716"/>
      </dsp:txXfrm>
    </dsp:sp>
    <dsp:sp modelId="{D98EDE74-CBBB-2148-A2D1-0CFF74A2D77F}">
      <dsp:nvSpPr>
        <dsp:cNvPr id="0" name=""/>
        <dsp:cNvSpPr/>
      </dsp:nvSpPr>
      <dsp:spPr>
        <a:xfrm>
          <a:off x="0" y="3135343"/>
          <a:ext cx="5324475"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258F0BA-5899-994F-86AA-CC06B56C2D14}">
      <dsp:nvSpPr>
        <dsp:cNvPr id="0" name=""/>
        <dsp:cNvSpPr/>
      </dsp:nvSpPr>
      <dsp:spPr>
        <a:xfrm>
          <a:off x="0" y="3135343"/>
          <a:ext cx="5324475" cy="78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a:t>Python</a:t>
          </a:r>
          <a:r>
            <a:rPr lang="ja-JP" sz="1400" kern="1200"/>
            <a:t>プログラミング入門 </a:t>
          </a:r>
          <a:r>
            <a:rPr lang="en-US" sz="1400" kern="1200"/>
            <a:t>| 7-1. </a:t>
          </a:r>
          <a:r>
            <a:rPr lang="en-AU" sz="1400" kern="1200"/>
            <a:t>pandas</a:t>
          </a:r>
          <a:r>
            <a:rPr lang="ja-JP" sz="1400" kern="1200"/>
            <a:t>ライブラリ </a:t>
          </a:r>
          <a:r>
            <a:rPr lang="en-AU" sz="1400" kern="1200">
              <a:hlinkClick xmlns:r="http://schemas.openxmlformats.org/officeDocument/2006/relationships" r:id="rId5"/>
            </a:rPr>
            <a:t>https://utokyo-ipp.github.io/7/7-1.html</a:t>
          </a:r>
          <a:endParaRPr lang="en-US" sz="1400" kern="1200"/>
        </a:p>
      </dsp:txBody>
      <dsp:txXfrm>
        <a:off x="0" y="3135343"/>
        <a:ext cx="5324475" cy="78371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AU"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2D40C-9F9B-A141-AD8F-1EEFCED5E15B}" type="datetimeFigureOut">
              <a:rPr kumimoji="1" lang="ja-AU" altLang="en-US" smtClean="0"/>
              <a:t>1/6/2024</a:t>
            </a:fld>
            <a:endParaRPr kumimoji="1" lang="ja-AU"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AU"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AU"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0B908-F59F-4A44-A733-72A3ABD3F406}" type="slidenum">
              <a:rPr kumimoji="1" lang="ja-AU" altLang="en-US" smtClean="0"/>
              <a:t>‹#›</a:t>
            </a:fld>
            <a:endParaRPr kumimoji="1" lang="ja-AU" altLang="en-US"/>
          </a:p>
        </p:txBody>
      </p:sp>
    </p:spTree>
    <p:extLst>
      <p:ext uri="{BB962C8B-B14F-4D97-AF65-F5344CB8AC3E}">
        <p14:creationId xmlns:p14="http://schemas.microsoft.com/office/powerpoint/2010/main" val="1611146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AU" altLang="en-US"/>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1</a:t>
            </a:fld>
            <a:endParaRPr kumimoji="1" lang="ja-AU" altLang="en-US"/>
          </a:p>
        </p:txBody>
      </p:sp>
    </p:spTree>
    <p:extLst>
      <p:ext uri="{BB962C8B-B14F-4D97-AF65-F5344CB8AC3E}">
        <p14:creationId xmlns:p14="http://schemas.microsoft.com/office/powerpoint/2010/main" val="84723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AU" altLang="en-US" dirty="0"/>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10</a:t>
            </a:fld>
            <a:endParaRPr kumimoji="1" lang="ja-AU" altLang="en-US"/>
          </a:p>
        </p:txBody>
      </p:sp>
    </p:spTree>
    <p:extLst>
      <p:ext uri="{BB962C8B-B14F-4D97-AF65-F5344CB8AC3E}">
        <p14:creationId xmlns:p14="http://schemas.microsoft.com/office/powerpoint/2010/main" val="1551139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AU" altLang="en-US"/>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11</a:t>
            </a:fld>
            <a:endParaRPr kumimoji="1" lang="ja-AU" altLang="en-US"/>
          </a:p>
        </p:txBody>
      </p:sp>
    </p:spTree>
    <p:extLst>
      <p:ext uri="{BB962C8B-B14F-4D97-AF65-F5344CB8AC3E}">
        <p14:creationId xmlns:p14="http://schemas.microsoft.com/office/powerpoint/2010/main" val="1639484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b="0" i="0" u="none" strike="noStrike">
                <a:solidFill>
                  <a:srgbClr val="333333"/>
                </a:solidFill>
                <a:effectLst/>
                <a:highlight>
                  <a:srgbClr val="FDFDFD"/>
                </a:highlight>
                <a:latin typeface="游ゴシック体"/>
              </a:rPr>
              <a:t>今あるデータを一度分析が正しくできるように整形する作業です</a:t>
            </a:r>
            <a:endParaRPr lang="en-US" altLang="ja-JP" b="1" i="0" dirty="0"/>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ja-JP" altLang="ja-AU" b="1" i="0"/>
              <a:t>前処理の目的</a:t>
            </a:r>
            <a:r>
              <a:rPr lang="ja-JP" altLang="ja-AU" b="0" i="0"/>
              <a:t> </a:t>
            </a:r>
            <a:endParaRPr lang="en-AU" altLang="ja-JP" b="1" i="0" dirty="0">
              <a:solidFill>
                <a:srgbClr val="DFDFDF"/>
              </a:solidFill>
              <a:effectLst/>
              <a:highlight>
                <a:srgbClr val="2E2E2E"/>
              </a:highlight>
              <a:latin typeface="-apple-system"/>
            </a:endParaRPr>
          </a:p>
          <a:p>
            <a:pPr lvl="1" algn="l">
              <a:buFont typeface="+mj-lt"/>
              <a:buNone/>
            </a:pPr>
            <a:r>
              <a:rPr lang="ja-JP" altLang="en-US" b="1" i="0">
                <a:solidFill>
                  <a:srgbClr val="DFDFDF"/>
                </a:solidFill>
                <a:effectLst/>
                <a:highlight>
                  <a:srgbClr val="2E2E2E"/>
                </a:highlight>
                <a:latin typeface="-apple-system"/>
              </a:rPr>
              <a:t>データの品質向上</a:t>
            </a:r>
            <a:endParaRPr lang="ja-JP" altLang="en-US" b="0" i="0">
              <a:solidFill>
                <a:srgbClr val="DFDFDF"/>
              </a:solidFill>
              <a:effectLst/>
              <a:highlight>
                <a:srgbClr val="2E2E2E"/>
              </a:highlight>
              <a:latin typeface="-apple-system"/>
            </a:endParaRPr>
          </a:p>
          <a:p>
            <a:pPr marL="914400" lvl="2" indent="0" algn="l">
              <a:buFont typeface="+mj-lt"/>
              <a:buNone/>
            </a:pPr>
            <a:r>
              <a:rPr lang="ja-JP" altLang="en-US" b="0" i="0">
                <a:solidFill>
                  <a:srgbClr val="DFDFDF"/>
                </a:solidFill>
                <a:effectLst/>
                <a:highlight>
                  <a:srgbClr val="2E2E2E"/>
                </a:highlight>
                <a:latin typeface="-apple-system"/>
              </a:rPr>
              <a:t>ノイズや欠損値を除去し、データのクリーンな状態を保つ。</a:t>
            </a:r>
          </a:p>
          <a:p>
            <a:pPr marL="914400" lvl="2" indent="0" algn="l">
              <a:buFont typeface="+mj-lt"/>
              <a:buNone/>
            </a:pPr>
            <a:r>
              <a:rPr lang="ja-JP" altLang="en-US" b="0" i="0">
                <a:solidFill>
                  <a:srgbClr val="DFDFDF"/>
                </a:solidFill>
                <a:effectLst/>
                <a:highlight>
                  <a:srgbClr val="2E2E2E"/>
                </a:highlight>
                <a:latin typeface="-apple-system"/>
              </a:rPr>
              <a:t>誤値や異常値を検知して修正する。</a:t>
            </a:r>
          </a:p>
          <a:p>
            <a:pPr lvl="1" algn="l">
              <a:buFont typeface="+mj-lt"/>
              <a:buNone/>
            </a:pPr>
            <a:r>
              <a:rPr lang="ja-JP" altLang="en-US" b="1" i="0">
                <a:solidFill>
                  <a:srgbClr val="DFDFDF"/>
                </a:solidFill>
                <a:effectLst/>
                <a:highlight>
                  <a:srgbClr val="2E2E2E"/>
                </a:highlight>
                <a:latin typeface="-apple-system"/>
              </a:rPr>
              <a:t>データの一貫性確保</a:t>
            </a:r>
            <a:endParaRPr lang="ja-JP" altLang="en-US" b="0" i="0">
              <a:solidFill>
                <a:srgbClr val="DFDFDF"/>
              </a:solidFill>
              <a:effectLst/>
              <a:highlight>
                <a:srgbClr val="2E2E2E"/>
              </a:highlight>
              <a:latin typeface="-apple-system"/>
            </a:endParaRPr>
          </a:p>
          <a:p>
            <a:pPr marL="914400" lvl="2" indent="0" algn="l">
              <a:buFont typeface="+mj-lt"/>
              <a:buNone/>
            </a:pPr>
            <a:r>
              <a:rPr lang="ja-JP" altLang="en-US" b="0" i="0">
                <a:solidFill>
                  <a:srgbClr val="DFDFDF"/>
                </a:solidFill>
                <a:effectLst/>
                <a:highlight>
                  <a:srgbClr val="2E2E2E"/>
                </a:highlight>
                <a:latin typeface="-apple-system"/>
              </a:rPr>
              <a:t>異なるデータソースから収集されたデータを統合し、一貫性を持たせる。</a:t>
            </a:r>
          </a:p>
          <a:p>
            <a:pPr marL="914400" lvl="2" indent="0" algn="l">
              <a:buFont typeface="+mj-lt"/>
              <a:buNone/>
            </a:pPr>
            <a:r>
              <a:rPr lang="ja-JP" altLang="en-US" b="0" i="0">
                <a:solidFill>
                  <a:srgbClr val="DFDFDF"/>
                </a:solidFill>
                <a:effectLst/>
                <a:highlight>
                  <a:srgbClr val="2E2E2E"/>
                </a:highlight>
                <a:latin typeface="-apple-system"/>
              </a:rPr>
              <a:t>フォーマットや単位の統一を行う。</a:t>
            </a:r>
          </a:p>
          <a:p>
            <a:pPr lvl="1" algn="l">
              <a:buFont typeface="+mj-lt"/>
              <a:buNone/>
            </a:pPr>
            <a:r>
              <a:rPr lang="ja-JP" altLang="en-US" b="1" i="0">
                <a:solidFill>
                  <a:srgbClr val="DFDFDF"/>
                </a:solidFill>
                <a:effectLst/>
                <a:highlight>
                  <a:srgbClr val="2E2E2E"/>
                </a:highlight>
                <a:latin typeface="-apple-system"/>
              </a:rPr>
              <a:t>解析準備</a:t>
            </a:r>
            <a:endParaRPr lang="ja-JP" altLang="en-US" b="0" i="0">
              <a:solidFill>
                <a:srgbClr val="DFDFDF"/>
              </a:solidFill>
              <a:effectLst/>
              <a:highlight>
                <a:srgbClr val="2E2E2E"/>
              </a:highlight>
              <a:latin typeface="-apple-system"/>
            </a:endParaRPr>
          </a:p>
          <a:p>
            <a:pPr marL="914400" lvl="2" indent="0" algn="l">
              <a:buFont typeface="+mj-lt"/>
              <a:buNone/>
            </a:pPr>
            <a:r>
              <a:rPr lang="ja-JP" altLang="en-US" b="0" i="0">
                <a:solidFill>
                  <a:srgbClr val="DFDFDF"/>
                </a:solidFill>
                <a:effectLst/>
                <a:highlight>
                  <a:srgbClr val="2E2E2E"/>
                </a:highlight>
                <a:latin typeface="-apple-system"/>
              </a:rPr>
              <a:t>必要な特徴量を抽出し、データを解析に適した形にする。</a:t>
            </a:r>
          </a:p>
          <a:p>
            <a:pPr marL="914400" lvl="2" indent="0" algn="l">
              <a:buFont typeface="+mj-lt"/>
              <a:buNone/>
            </a:pPr>
            <a:r>
              <a:rPr lang="ja-JP" altLang="en-US" b="0" i="0">
                <a:solidFill>
                  <a:srgbClr val="DFDFDF"/>
                </a:solidFill>
                <a:effectLst/>
                <a:highlight>
                  <a:srgbClr val="2E2E2E"/>
                </a:highlight>
                <a:latin typeface="-apple-system"/>
              </a:rPr>
              <a:t>スケーリングや正規化を行い、モデルの学習を効率化する。</a:t>
            </a:r>
          </a:p>
          <a:p>
            <a:pPr lvl="1" algn="l">
              <a:buFont typeface="+mj-lt"/>
              <a:buNone/>
            </a:pPr>
            <a:r>
              <a:rPr lang="ja-JP" altLang="en-US" b="1" i="0">
                <a:solidFill>
                  <a:srgbClr val="DFDFDF"/>
                </a:solidFill>
                <a:effectLst/>
                <a:highlight>
                  <a:srgbClr val="2E2E2E"/>
                </a:highlight>
                <a:latin typeface="-apple-system"/>
              </a:rPr>
              <a:t>パフォーマンスの向上</a:t>
            </a:r>
            <a:endParaRPr lang="ja-JP" altLang="en-US" b="0" i="0">
              <a:solidFill>
                <a:srgbClr val="DFDFDF"/>
              </a:solidFill>
              <a:effectLst/>
              <a:highlight>
                <a:srgbClr val="2E2E2E"/>
              </a:highlight>
              <a:latin typeface="-apple-system"/>
            </a:endParaRPr>
          </a:p>
          <a:p>
            <a:pPr marL="914400" lvl="2" indent="0" algn="l">
              <a:buFont typeface="+mj-lt"/>
              <a:buNone/>
            </a:pPr>
            <a:r>
              <a:rPr lang="ja-JP" altLang="en-US" b="0" i="0">
                <a:solidFill>
                  <a:srgbClr val="DFDFDF"/>
                </a:solidFill>
                <a:effectLst/>
                <a:highlight>
                  <a:srgbClr val="2E2E2E"/>
                </a:highlight>
                <a:latin typeface="-apple-system"/>
              </a:rPr>
              <a:t>前処理を適切に行うことで、解析やモデルの精度が向上する。</a:t>
            </a:r>
          </a:p>
          <a:p>
            <a:pPr marL="457200" lvl="1" indent="0" algn="l">
              <a:buFont typeface="+mj-lt"/>
              <a:buNone/>
            </a:pPr>
            <a:r>
              <a:rPr lang="ja-JP" altLang="en-US" b="0" i="0">
                <a:solidFill>
                  <a:srgbClr val="DFDFDF"/>
                </a:solidFill>
                <a:effectLst/>
                <a:highlight>
                  <a:srgbClr val="2E2E2E"/>
                </a:highlight>
                <a:latin typeface="-apple-system"/>
              </a:rPr>
              <a:t>データの冗長性を減らし、モデルの過学習を防ぐ。</a:t>
            </a:r>
            <a:endParaRPr lang="ja-JP" altLang="en-US" b="0" i="0">
              <a:solidFill>
                <a:srgbClr val="303030"/>
              </a:solidFill>
              <a:effectLst/>
              <a:highlight>
                <a:srgbClr val="F2F2F2"/>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AU" b="1" i="0"/>
              <a:t>分析における前処理の位置づけ</a:t>
            </a:r>
            <a:endParaRPr lang="en-US" altLang="ja-JP"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AU" dirty="0"/>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2</a:t>
            </a:fld>
            <a:endParaRPr kumimoji="1" lang="ja-AU" altLang="en-US"/>
          </a:p>
        </p:txBody>
      </p:sp>
    </p:spTree>
    <p:extLst>
      <p:ext uri="{BB962C8B-B14F-4D97-AF65-F5344CB8AC3E}">
        <p14:creationId xmlns:p14="http://schemas.microsoft.com/office/powerpoint/2010/main" val="776716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AU" altLang="ja-AU" b="0" i="0" dirty="0">
                <a:solidFill>
                  <a:srgbClr val="191919"/>
                </a:solidFill>
                <a:effectLst/>
                <a:highlight>
                  <a:srgbClr val="FFFFFF"/>
                </a:highlight>
                <a:latin typeface="Arial" panose="020B0604020202020204" pitchFamily="34" charset="0"/>
              </a:rPr>
              <a:t>Pandas</a:t>
            </a:r>
            <a:r>
              <a:rPr lang="ja-JP" altLang="en-US" b="0" i="0">
                <a:solidFill>
                  <a:srgbClr val="191919"/>
                </a:solidFill>
                <a:effectLst/>
                <a:highlight>
                  <a:srgbClr val="FFFFFF"/>
                </a:highlight>
                <a:latin typeface="Arial" panose="020B0604020202020204" pitchFamily="34" charset="0"/>
              </a:rPr>
              <a:t>の最大の特徴は、</a:t>
            </a:r>
            <a:r>
              <a:rPr lang="ja-JP" altLang="en-US" b="1" i="0">
                <a:solidFill>
                  <a:srgbClr val="191919"/>
                </a:solidFill>
                <a:effectLst/>
                <a:highlight>
                  <a:srgbClr val="FFFFFF"/>
                </a:highlight>
                <a:latin typeface="Arial" panose="020B0604020202020204" pitchFamily="34" charset="0"/>
              </a:rPr>
              <a:t>表形式の独自データフレーム（</a:t>
            </a:r>
            <a:r>
              <a:rPr lang="en-AU" altLang="ja-AU" b="1" i="0" dirty="0" err="1">
                <a:solidFill>
                  <a:srgbClr val="191919"/>
                </a:solidFill>
                <a:effectLst/>
                <a:highlight>
                  <a:srgbClr val="FFFFFF"/>
                </a:highlight>
                <a:latin typeface="Arial" panose="020B0604020202020204" pitchFamily="34" charset="0"/>
              </a:rPr>
              <a:t>DataFrame</a:t>
            </a:r>
            <a:r>
              <a:rPr lang="ja-AU" altLang="en-AU" b="1" i="0" dirty="0">
                <a:solidFill>
                  <a:srgbClr val="191919"/>
                </a:solidFill>
                <a:effectLst/>
                <a:highlight>
                  <a:srgbClr val="FFFFFF"/>
                </a:highlight>
                <a:latin typeface="Arial" panose="020B0604020202020204" pitchFamily="34" charset="0"/>
              </a:rPr>
              <a:t>）</a:t>
            </a:r>
            <a:r>
              <a:rPr lang="ja-JP" altLang="en-US" b="1" i="0">
                <a:solidFill>
                  <a:srgbClr val="191919"/>
                </a:solidFill>
                <a:effectLst/>
                <a:highlight>
                  <a:srgbClr val="FFFFFF"/>
                </a:highlight>
                <a:latin typeface="Arial" panose="020B0604020202020204" pitchFamily="34" charset="0"/>
              </a:rPr>
              <a:t>を備えているライブラリ</a:t>
            </a:r>
            <a:r>
              <a:rPr lang="ja-JP" altLang="en-US" b="0" i="0">
                <a:solidFill>
                  <a:srgbClr val="191919"/>
                </a:solidFill>
                <a:effectLst/>
                <a:highlight>
                  <a:srgbClr val="FFFFFF"/>
                </a:highlight>
                <a:latin typeface="Arial" panose="020B0604020202020204" pitchFamily="34" charset="0"/>
              </a:rPr>
              <a:t>であることです。これによって、まるで</a:t>
            </a:r>
            <a:r>
              <a:rPr lang="en-AU" altLang="ja-AU" b="0" i="0" dirty="0">
                <a:solidFill>
                  <a:srgbClr val="191919"/>
                </a:solidFill>
                <a:effectLst/>
                <a:highlight>
                  <a:srgbClr val="FFFFFF"/>
                </a:highlight>
                <a:latin typeface="Arial" panose="020B0604020202020204" pitchFamily="34" charset="0"/>
              </a:rPr>
              <a:t>Excel</a:t>
            </a:r>
            <a:r>
              <a:rPr lang="ja-JP" altLang="en-US" b="0" i="0">
                <a:solidFill>
                  <a:srgbClr val="191919"/>
                </a:solidFill>
                <a:effectLst/>
                <a:highlight>
                  <a:srgbClr val="FFFFFF"/>
                </a:highlight>
                <a:latin typeface="Arial" panose="020B0604020202020204" pitchFamily="34" charset="0"/>
              </a:rPr>
              <a:t>のように、さまざまなデータの処理ができるでしょう。</a:t>
            </a:r>
            <a:endParaRPr lang="en-US" altLang="ja-JP" b="0" i="0" dirty="0">
              <a:solidFill>
                <a:srgbClr val="191919"/>
              </a:solidFill>
              <a:effectLst/>
              <a:highlight>
                <a:srgbClr val="FFFFFF"/>
              </a:highlight>
              <a:latin typeface="Arial" panose="020B0604020202020204" pitchFamily="34" charset="0"/>
            </a:endParaRPr>
          </a:p>
          <a:p>
            <a:pPr algn="l"/>
            <a:r>
              <a:rPr lang="ja-AU" altLang="en-US" b="0" i="0" dirty="0">
                <a:solidFill>
                  <a:srgbClr val="191919"/>
                </a:solidFill>
                <a:effectLst/>
                <a:highlight>
                  <a:srgbClr val="FFFFFF"/>
                </a:highlight>
                <a:latin typeface="Arial" panose="020B0604020202020204" pitchFamily="34" charset="0"/>
              </a:rPr>
              <a:t>ピポット</a:t>
            </a:r>
            <a:endParaRPr lang="en-US" altLang="ja-JP" b="0" i="0" dirty="0">
              <a:solidFill>
                <a:srgbClr val="191919"/>
              </a:solidFill>
              <a:effectLst/>
              <a:highlight>
                <a:srgbClr val="FFFFFF"/>
              </a:highlight>
              <a:latin typeface="Arial" panose="020B0604020202020204" pitchFamily="34" charset="0"/>
            </a:endParaRPr>
          </a:p>
          <a:p>
            <a:pPr algn="l"/>
            <a:r>
              <a:rPr lang="ja-JP" altLang="en-US" b="1" i="0">
                <a:solidFill>
                  <a:srgbClr val="DFDFDF"/>
                </a:solidFill>
                <a:effectLst/>
                <a:highlight>
                  <a:srgbClr val="191919"/>
                </a:highlight>
                <a:latin typeface="-apple-system"/>
              </a:rPr>
              <a:t>行と列を入れ替える</a:t>
            </a:r>
            <a:r>
              <a:rPr lang="ja-JP" altLang="en-US" b="0" i="0">
                <a:solidFill>
                  <a:srgbClr val="DFDFDF"/>
                </a:solidFill>
                <a:effectLst/>
                <a:highlight>
                  <a:srgbClr val="191919"/>
                </a:highlight>
                <a:latin typeface="-apple-system"/>
              </a:rPr>
              <a:t>ことで、データの見方や分析の軸を変更します。</a:t>
            </a:r>
            <a:endParaRPr lang="en-US" altLang="ja-JP" b="0" i="0" dirty="0">
              <a:solidFill>
                <a:srgbClr val="DFDFDF"/>
              </a:solidFill>
              <a:effectLst/>
              <a:highlight>
                <a:srgbClr val="191919"/>
              </a:highlight>
              <a:latin typeface="-apple-system"/>
            </a:endParaRPr>
          </a:p>
          <a:p>
            <a:pPr algn="l"/>
            <a:endParaRPr lang="en-US" altLang="ja-JP" b="0" i="0" dirty="0">
              <a:solidFill>
                <a:srgbClr val="DFDFDF"/>
              </a:solidFill>
              <a:effectLst/>
              <a:highlight>
                <a:srgbClr val="191919"/>
              </a:highlight>
              <a:latin typeface="-apple-system"/>
            </a:endParaRPr>
          </a:p>
          <a:p>
            <a:pPr algn="l"/>
            <a:r>
              <a:rPr lang="ja-JP" altLang="en-US" b="1" i="0">
                <a:solidFill>
                  <a:srgbClr val="DFDFDF"/>
                </a:solidFill>
                <a:effectLst/>
                <a:highlight>
                  <a:srgbClr val="191919"/>
                </a:highlight>
                <a:latin typeface="-apple-system"/>
              </a:rPr>
              <a:t>フィルタリング</a:t>
            </a:r>
            <a:r>
              <a:rPr lang="en-US" altLang="ja-JP" b="1" i="0" dirty="0">
                <a:solidFill>
                  <a:srgbClr val="DFDFDF"/>
                </a:solidFill>
                <a:effectLst/>
                <a:highlight>
                  <a:srgbClr val="191919"/>
                </a:highlight>
                <a:latin typeface="-apple-system"/>
              </a:rPr>
              <a:t>:</a:t>
            </a:r>
            <a:r>
              <a:rPr lang="ja-JP" altLang="en-US" b="0" i="0">
                <a:solidFill>
                  <a:srgbClr val="DFDFDF"/>
                </a:solidFill>
                <a:effectLst/>
                <a:highlight>
                  <a:srgbClr val="191919"/>
                </a:highlight>
                <a:latin typeface="-apple-system"/>
              </a:rPr>
              <a:t> 条件に合致するデータのみ抽出</a:t>
            </a:r>
            <a:br>
              <a:rPr lang="ja-JP" altLang="en-US"/>
            </a:br>
            <a:endParaRPr lang="en-US" altLang="ja-JP" dirty="0"/>
          </a:p>
          <a:p>
            <a:endParaRPr kumimoji="1" lang="ja-AU" altLang="en-US" dirty="0"/>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3</a:t>
            </a:fld>
            <a:endParaRPr kumimoji="1" lang="ja-AU" altLang="en-US"/>
          </a:p>
        </p:txBody>
      </p:sp>
    </p:spTree>
    <p:extLst>
      <p:ext uri="{BB962C8B-B14F-4D97-AF65-F5344CB8AC3E}">
        <p14:creationId xmlns:p14="http://schemas.microsoft.com/office/powerpoint/2010/main" val="135617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a:t>
            </a:r>
            <a:r>
              <a:rPr kumimoji="1" lang="en-AU" altLang="ja-AU" dirty="0"/>
              <a:t>1 </a:t>
            </a:r>
            <a:r>
              <a:rPr kumimoji="1" lang="ja-AU" altLang="en-US" dirty="0"/>
              <a:t>でファイル名日本語月カッ割れていたこととプラグインがインストールされていないという問題で</a:t>
            </a:r>
            <a:r>
              <a:rPr kumimoji="1" lang="ja-JP" altLang="en-US"/>
              <a:t> 　</a:t>
            </a:r>
            <a:r>
              <a:rPr kumimoji="1" lang="en-US" altLang="ja-AU" dirty="0"/>
              <a:t>pandas</a:t>
            </a:r>
            <a:r>
              <a:rPr kumimoji="1" lang="ja-JP" altLang="en-US"/>
              <a:t> </a:t>
            </a:r>
            <a:r>
              <a:rPr kumimoji="1" lang="ja-AU" altLang="en-US" dirty="0"/>
              <a:t>が入れられなくて苦戦。</a:t>
            </a:r>
            <a:endParaRPr kumimoji="1" lang="en-US" altLang="ja-AU" dirty="0"/>
          </a:p>
          <a:p>
            <a:endParaRPr kumimoji="1" lang="en-US" altLang="ja-AU" dirty="0"/>
          </a:p>
          <a:p>
            <a:pPr algn="l"/>
            <a:r>
              <a:rPr lang="ja-JP" altLang="en-US" b="0" i="0">
                <a:solidFill>
                  <a:srgbClr val="303030"/>
                </a:solidFill>
                <a:effectLst/>
                <a:highlight>
                  <a:srgbClr val="F2F2F2"/>
                </a:highlight>
                <a:latin typeface="-apple-system"/>
              </a:rPr>
              <a:t>２</a:t>
            </a:r>
            <a:r>
              <a:rPr lang="en-AU" altLang="ja-JP" b="0" i="0" dirty="0">
                <a:solidFill>
                  <a:srgbClr val="303030"/>
                </a:solidFill>
                <a:effectLst/>
                <a:highlight>
                  <a:srgbClr val="F2F2F2"/>
                </a:highlight>
                <a:latin typeface="-apple-system"/>
              </a:rPr>
              <a:t>22.</a:t>
            </a:r>
            <a:r>
              <a:rPr lang="ja-JP" altLang="en-US" b="0" i="0">
                <a:solidFill>
                  <a:srgbClr val="303030"/>
                </a:solidFill>
                <a:effectLst/>
                <a:highlight>
                  <a:srgbClr val="F2F2F2"/>
                </a:highlight>
                <a:latin typeface="-apple-system"/>
              </a:rPr>
              <a:t>これらの操作を実行することで、データがどのような状態にあるのかを簡単に把握できます。</a:t>
            </a:r>
          </a:p>
          <a:p>
            <a:pPr algn="l">
              <a:buFont typeface="Arial" panose="020B0604020202020204" pitchFamily="34" charset="0"/>
              <a:buChar char="•"/>
            </a:pPr>
            <a:r>
              <a:rPr lang="en-AU" altLang="ja-AU" b="0" i="0" dirty="0" err="1">
                <a:solidFill>
                  <a:srgbClr val="303030"/>
                </a:solidFill>
                <a:effectLst/>
                <a:highlight>
                  <a:srgbClr val="F2F2F2"/>
                </a:highlight>
                <a:latin typeface="-apple-system"/>
              </a:rPr>
              <a:t>titanic_df.info</a:t>
            </a:r>
            <a:r>
              <a:rPr lang="en-AU" altLang="ja-AU" b="0" i="0" dirty="0">
                <a:solidFill>
                  <a:srgbClr val="303030"/>
                </a:solidFill>
                <a:effectLst/>
                <a:highlight>
                  <a:srgbClr val="F2F2F2"/>
                </a:highlight>
                <a:latin typeface="-apple-system"/>
              </a:rPr>
              <a:t>() </a:t>
            </a:r>
            <a:r>
              <a:rPr lang="ja-JP" altLang="en-US" b="0" i="0">
                <a:solidFill>
                  <a:srgbClr val="303030"/>
                </a:solidFill>
                <a:effectLst/>
                <a:highlight>
                  <a:srgbClr val="F2F2F2"/>
                </a:highlight>
                <a:latin typeface="-apple-system"/>
              </a:rPr>
              <a:t>でデータの基本構造と欠損値の大まかな概要を把握。</a:t>
            </a:r>
          </a:p>
          <a:p>
            <a:pPr algn="l">
              <a:buFont typeface="Arial" panose="020B0604020202020204" pitchFamily="34" charset="0"/>
              <a:buChar char="•"/>
            </a:pPr>
            <a:r>
              <a:rPr lang="en-AU" altLang="ja-AU" b="0" i="0" dirty="0" err="1">
                <a:solidFill>
                  <a:srgbClr val="303030"/>
                </a:solidFill>
                <a:effectLst/>
                <a:highlight>
                  <a:srgbClr val="F2F2F2"/>
                </a:highlight>
                <a:latin typeface="-apple-system"/>
              </a:rPr>
              <a:t>titanic_df.describe</a:t>
            </a:r>
            <a:r>
              <a:rPr lang="en-AU" altLang="ja-AU" b="0" i="0" dirty="0">
                <a:solidFill>
                  <a:srgbClr val="303030"/>
                </a:solidFill>
                <a:effectLst/>
                <a:highlight>
                  <a:srgbClr val="F2F2F2"/>
                </a:highlight>
                <a:latin typeface="-apple-system"/>
              </a:rPr>
              <a:t>() </a:t>
            </a:r>
            <a:r>
              <a:rPr lang="ja-JP" altLang="en-US" b="0" i="0">
                <a:solidFill>
                  <a:srgbClr val="303030"/>
                </a:solidFill>
                <a:effectLst/>
                <a:highlight>
                  <a:srgbClr val="F2F2F2"/>
                </a:highlight>
                <a:latin typeface="-apple-system"/>
              </a:rPr>
              <a:t>で数値データの要約統計を確認。</a:t>
            </a:r>
          </a:p>
          <a:p>
            <a:pPr algn="l">
              <a:buFont typeface="Arial" panose="020B0604020202020204" pitchFamily="34" charset="0"/>
              <a:buChar char="•"/>
            </a:pPr>
            <a:r>
              <a:rPr lang="en-AU" altLang="ja-AU" b="0" i="0" dirty="0" err="1">
                <a:solidFill>
                  <a:srgbClr val="303030"/>
                </a:solidFill>
                <a:effectLst/>
                <a:highlight>
                  <a:srgbClr val="F2F2F2"/>
                </a:highlight>
                <a:latin typeface="-apple-system"/>
              </a:rPr>
              <a:t>titanic_df.isnull</a:t>
            </a:r>
            <a:r>
              <a:rPr lang="en-AU" altLang="ja-AU" b="0" i="0" dirty="0">
                <a:solidFill>
                  <a:srgbClr val="303030"/>
                </a:solidFill>
                <a:effectLst/>
                <a:highlight>
                  <a:srgbClr val="F2F2F2"/>
                </a:highlight>
                <a:latin typeface="-apple-system"/>
              </a:rPr>
              <a:t>().sum() </a:t>
            </a:r>
            <a:r>
              <a:rPr lang="ja-JP" altLang="en-US" b="0" i="0">
                <a:solidFill>
                  <a:srgbClr val="303030"/>
                </a:solidFill>
                <a:effectLst/>
                <a:highlight>
                  <a:srgbClr val="F2F2F2"/>
                </a:highlight>
                <a:latin typeface="-apple-system"/>
              </a:rPr>
              <a:t>で欠損データの具体的なカウントを確認。</a:t>
            </a:r>
          </a:p>
          <a:p>
            <a:pPr algn="l">
              <a:buFont typeface="Arial" panose="020B0604020202020204" pitchFamily="34" charset="0"/>
              <a:buChar char="•"/>
            </a:pPr>
            <a:r>
              <a:rPr lang="en-AU" altLang="ja-AU" b="0" i="0" dirty="0" err="1">
                <a:solidFill>
                  <a:srgbClr val="303030"/>
                </a:solidFill>
                <a:effectLst/>
                <a:highlight>
                  <a:srgbClr val="F2F2F2"/>
                </a:highlight>
                <a:latin typeface="-apple-system"/>
              </a:rPr>
              <a:t>titanic_df</a:t>
            </a:r>
            <a:r>
              <a:rPr lang="en-AU" altLang="ja-AU" b="0" i="0" dirty="0">
                <a:solidFill>
                  <a:srgbClr val="303030"/>
                </a:solidFill>
                <a:effectLst/>
                <a:highlight>
                  <a:srgbClr val="F2F2F2"/>
                </a:highlight>
                <a:latin typeface="-apple-system"/>
              </a:rPr>
              <a:t>['Survived'].</a:t>
            </a:r>
            <a:r>
              <a:rPr lang="en-AU" altLang="ja-AU" b="0" i="0" dirty="0" err="1">
                <a:solidFill>
                  <a:srgbClr val="303030"/>
                </a:solidFill>
                <a:effectLst/>
                <a:highlight>
                  <a:srgbClr val="F2F2F2"/>
                </a:highlight>
                <a:latin typeface="-apple-system"/>
              </a:rPr>
              <a:t>value_counts</a:t>
            </a:r>
            <a:r>
              <a:rPr lang="en-AU" altLang="ja-AU" b="0" i="0" dirty="0">
                <a:solidFill>
                  <a:srgbClr val="303030"/>
                </a:solidFill>
                <a:effectLst/>
                <a:highlight>
                  <a:srgbClr val="F2F2F2"/>
                </a:highlight>
                <a:latin typeface="-apple-system"/>
              </a:rPr>
              <a:t>() </a:t>
            </a:r>
            <a:r>
              <a:rPr lang="ja-JP" altLang="en-US" b="0" i="0">
                <a:solidFill>
                  <a:srgbClr val="303030"/>
                </a:solidFill>
                <a:effectLst/>
                <a:highlight>
                  <a:srgbClr val="F2F2F2"/>
                </a:highlight>
                <a:latin typeface="-apple-system"/>
              </a:rPr>
              <a:t>で生存者と非生存者の簡単な集計。</a:t>
            </a:r>
          </a:p>
          <a:p>
            <a:pPr algn="l"/>
            <a:r>
              <a:rPr lang="ja-JP" altLang="en-US" b="0" i="0">
                <a:solidFill>
                  <a:srgbClr val="303030"/>
                </a:solidFill>
                <a:effectLst/>
                <a:highlight>
                  <a:srgbClr val="F2F2F2"/>
                </a:highlight>
                <a:latin typeface="-apple-system"/>
              </a:rPr>
              <a:t>今後の分析や可視化に役立つ情報を効率的に得ることができます。</a:t>
            </a:r>
          </a:p>
          <a:p>
            <a:endParaRPr kumimoji="1" lang="en-US" altLang="ja-AU" dirty="0"/>
          </a:p>
          <a:p>
            <a:pPr algn="l">
              <a:buFont typeface="Arial" panose="020B0604020202020204" pitchFamily="34" charset="0"/>
              <a:buChar char="•"/>
            </a:pPr>
            <a:r>
              <a:rPr lang="en-AU" altLang="ja-AU" b="0" i="0" dirty="0">
                <a:solidFill>
                  <a:srgbClr val="303030"/>
                </a:solidFill>
                <a:effectLst/>
                <a:highlight>
                  <a:srgbClr val="F2F2F2"/>
                </a:highlight>
                <a:latin typeface="-apple-system"/>
              </a:rPr>
              <a:t>Survived</a:t>
            </a:r>
            <a:r>
              <a:rPr lang="ja-JP" altLang="en-US" b="0" i="0">
                <a:solidFill>
                  <a:srgbClr val="303030"/>
                </a:solidFill>
                <a:effectLst/>
                <a:highlight>
                  <a:srgbClr val="F2F2F2"/>
                </a:highlight>
                <a:latin typeface="-apple-system"/>
              </a:rPr>
              <a:t>カラムは生存者を</a:t>
            </a:r>
            <a:r>
              <a:rPr lang="en-US" altLang="ja-JP" b="0" i="0" dirty="0">
                <a:solidFill>
                  <a:srgbClr val="303030"/>
                </a:solidFill>
                <a:effectLst/>
                <a:highlight>
                  <a:srgbClr val="F2F2F2"/>
                </a:highlight>
                <a:latin typeface="-apple-system"/>
              </a:rPr>
              <a:t>1</a:t>
            </a:r>
            <a:r>
              <a:rPr lang="ja-JP" altLang="en-US" b="0" i="0">
                <a:solidFill>
                  <a:srgbClr val="303030"/>
                </a:solidFill>
                <a:effectLst/>
                <a:highlight>
                  <a:srgbClr val="F2F2F2"/>
                </a:highlight>
                <a:latin typeface="-apple-system"/>
              </a:rPr>
              <a:t>、非生存者を</a:t>
            </a:r>
            <a:r>
              <a:rPr lang="en-US" altLang="ja-JP" b="0" i="0" dirty="0">
                <a:solidFill>
                  <a:srgbClr val="303030"/>
                </a:solidFill>
                <a:effectLst/>
                <a:highlight>
                  <a:srgbClr val="F2F2F2"/>
                </a:highlight>
                <a:latin typeface="-apple-system"/>
              </a:rPr>
              <a:t>0</a:t>
            </a:r>
            <a:r>
              <a:rPr lang="ja-JP" altLang="en-US" b="0" i="0">
                <a:solidFill>
                  <a:srgbClr val="303030"/>
                </a:solidFill>
                <a:effectLst/>
                <a:highlight>
                  <a:srgbClr val="F2F2F2"/>
                </a:highlight>
                <a:latin typeface="-apple-system"/>
              </a:rPr>
              <a:t>としているため、生存者と非生存者の数を簡単に把握できます。</a:t>
            </a:r>
          </a:p>
          <a:p>
            <a:pPr algn="l">
              <a:buFont typeface="Arial" panose="020B0604020202020204" pitchFamily="34" charset="0"/>
              <a:buChar char="•"/>
            </a:pPr>
            <a:r>
              <a:rPr lang="ja-JP" altLang="en-US" b="0" i="0">
                <a:solidFill>
                  <a:srgbClr val="303030"/>
                </a:solidFill>
                <a:effectLst/>
                <a:highlight>
                  <a:srgbClr val="F2F2F2"/>
                </a:highlight>
                <a:latin typeface="-apple-system"/>
              </a:rPr>
              <a:t>例では、</a:t>
            </a:r>
            <a:r>
              <a:rPr lang="en-US" altLang="ja-JP" b="0" i="0" dirty="0">
                <a:solidFill>
                  <a:srgbClr val="303030"/>
                </a:solidFill>
                <a:effectLst/>
                <a:highlight>
                  <a:srgbClr val="F2F2F2"/>
                </a:highlight>
                <a:latin typeface="-apple-system"/>
              </a:rPr>
              <a:t>342</a:t>
            </a:r>
            <a:r>
              <a:rPr lang="ja-JP" altLang="en-US" b="0" i="0">
                <a:solidFill>
                  <a:srgbClr val="303030"/>
                </a:solidFill>
                <a:effectLst/>
                <a:highlight>
                  <a:srgbClr val="F2F2F2"/>
                </a:highlight>
                <a:latin typeface="-apple-system"/>
              </a:rPr>
              <a:t>名が生存し、</a:t>
            </a:r>
            <a:r>
              <a:rPr lang="en-US" altLang="ja-JP" b="0" i="0" dirty="0">
                <a:solidFill>
                  <a:srgbClr val="303030"/>
                </a:solidFill>
                <a:effectLst/>
                <a:highlight>
                  <a:srgbClr val="F2F2F2"/>
                </a:highlight>
                <a:latin typeface="-apple-system"/>
              </a:rPr>
              <a:t>549</a:t>
            </a:r>
            <a:r>
              <a:rPr lang="ja-JP" altLang="en-US" b="0" i="0">
                <a:solidFill>
                  <a:srgbClr val="303030"/>
                </a:solidFill>
                <a:effectLst/>
                <a:highlight>
                  <a:srgbClr val="F2F2F2"/>
                </a:highlight>
                <a:latin typeface="-apple-system"/>
              </a:rPr>
              <a:t>名が生存していないことがわかります。</a:t>
            </a:r>
          </a:p>
          <a:p>
            <a:br>
              <a:rPr lang="ja-JP" altLang="en-US"/>
            </a:br>
            <a:endParaRPr kumimoji="1" lang="en-US" altLang="ja-AU" dirty="0"/>
          </a:p>
          <a:p>
            <a:endParaRPr kumimoji="1" lang="ja-AU" altLang="en-US" dirty="0"/>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4</a:t>
            </a:fld>
            <a:endParaRPr kumimoji="1" lang="ja-AU" altLang="en-US"/>
          </a:p>
        </p:txBody>
      </p:sp>
    </p:spTree>
    <p:extLst>
      <p:ext uri="{BB962C8B-B14F-4D97-AF65-F5344CB8AC3E}">
        <p14:creationId xmlns:p14="http://schemas.microsoft.com/office/powerpoint/2010/main" val="188637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1" i="0">
                <a:solidFill>
                  <a:srgbClr val="303030"/>
                </a:solidFill>
                <a:effectLst/>
                <a:highlight>
                  <a:srgbClr val="F2F2F2"/>
                </a:highlight>
                <a:latin typeface="-apple-system"/>
              </a:rPr>
              <a:t>方法</a:t>
            </a:r>
            <a:r>
              <a:rPr lang="en-US" altLang="ja-JP" b="1" i="0" dirty="0">
                <a:solidFill>
                  <a:srgbClr val="303030"/>
                </a:solidFill>
                <a:effectLst/>
                <a:highlight>
                  <a:srgbClr val="F2F2F2"/>
                </a:highlight>
                <a:latin typeface="-apple-system"/>
              </a:rPr>
              <a:t>1: </a:t>
            </a:r>
            <a:r>
              <a:rPr lang="ja-JP" altLang="en-US" b="1" i="0">
                <a:solidFill>
                  <a:srgbClr val="303030"/>
                </a:solidFill>
                <a:effectLst/>
                <a:highlight>
                  <a:srgbClr val="F2F2F2"/>
                </a:highlight>
                <a:latin typeface="-apple-system"/>
              </a:rPr>
              <a:t>平均値を代入する</a:t>
            </a:r>
          </a:p>
          <a:p>
            <a:pPr algn="l"/>
            <a:r>
              <a:rPr lang="ja-JP" altLang="en-US" b="0" i="0">
                <a:solidFill>
                  <a:srgbClr val="303030"/>
                </a:solidFill>
                <a:effectLst/>
                <a:highlight>
                  <a:srgbClr val="F2F2F2"/>
                </a:highlight>
                <a:latin typeface="-apple-system"/>
              </a:rPr>
              <a:t>平均値を使用して欠損値を補完する方法は</a:t>
            </a:r>
            <a:r>
              <a:rPr lang="ja-JP" altLang="en-US" b="0" i="0" u="sng">
                <a:solidFill>
                  <a:srgbClr val="303030"/>
                </a:solidFill>
                <a:effectLst/>
                <a:highlight>
                  <a:srgbClr val="F2F2F2"/>
                </a:highlight>
                <a:latin typeface="-apple-system"/>
              </a:rPr>
              <a:t>、連続変数</a:t>
            </a:r>
            <a:r>
              <a:rPr lang="ja-JP" altLang="en-US" b="0" i="0">
                <a:solidFill>
                  <a:srgbClr val="303030"/>
                </a:solidFill>
                <a:effectLst/>
                <a:highlight>
                  <a:srgbClr val="F2F2F2"/>
                </a:highlight>
                <a:latin typeface="-apple-system"/>
              </a:rPr>
              <a:t>に対してよく使われます。</a:t>
            </a:r>
            <a:endParaRPr lang="en-AU" altLang="ja-JP" b="0" i="0" dirty="0">
              <a:solidFill>
                <a:srgbClr val="303030"/>
              </a:solidFill>
              <a:effectLst/>
              <a:highlight>
                <a:srgbClr val="F2F2F2"/>
              </a:highlight>
              <a:latin typeface="-apple-system"/>
            </a:endParaRPr>
          </a:p>
          <a:p>
            <a:pPr algn="l"/>
            <a:endParaRPr lang="en-AU" altLang="ja-JP" b="0" i="0" dirty="0">
              <a:solidFill>
                <a:srgbClr val="303030"/>
              </a:solidFill>
              <a:effectLst/>
              <a:highlight>
                <a:srgbClr val="F2F2F2"/>
              </a:highlight>
              <a:latin typeface="-apple-system"/>
            </a:endParaRPr>
          </a:p>
          <a:p>
            <a:pPr algn="l"/>
            <a:endParaRPr lang="ja-JP" altLang="en-US" b="0" i="0">
              <a:solidFill>
                <a:srgbClr val="303030"/>
              </a:solidFill>
              <a:effectLst/>
              <a:highlight>
                <a:srgbClr val="F2F2F2"/>
              </a:highlight>
              <a:latin typeface="-apple-system"/>
            </a:endParaRPr>
          </a:p>
          <a:p>
            <a:pPr algn="l"/>
            <a:r>
              <a:rPr lang="ja-JP" altLang="en-US" b="1" i="0">
                <a:solidFill>
                  <a:srgbClr val="303030"/>
                </a:solidFill>
                <a:effectLst/>
                <a:highlight>
                  <a:srgbClr val="F2F2F2"/>
                </a:highlight>
                <a:latin typeface="-apple-system"/>
              </a:rPr>
              <a:t>方法</a:t>
            </a:r>
            <a:r>
              <a:rPr lang="en-US" altLang="ja-JP" b="1" i="0" dirty="0">
                <a:solidFill>
                  <a:srgbClr val="303030"/>
                </a:solidFill>
                <a:effectLst/>
                <a:highlight>
                  <a:srgbClr val="F2F2F2"/>
                </a:highlight>
                <a:latin typeface="-apple-system"/>
              </a:rPr>
              <a:t>2: </a:t>
            </a:r>
            <a:r>
              <a:rPr lang="ja-JP" altLang="en-US" b="1" i="0">
                <a:solidFill>
                  <a:srgbClr val="303030"/>
                </a:solidFill>
                <a:effectLst/>
                <a:highlight>
                  <a:srgbClr val="F2F2F2"/>
                </a:highlight>
                <a:latin typeface="-apple-system"/>
              </a:rPr>
              <a:t>中央値を代入する</a:t>
            </a:r>
          </a:p>
          <a:p>
            <a:pPr algn="l"/>
            <a:r>
              <a:rPr lang="ja-JP" altLang="en-US" b="0" i="0">
                <a:solidFill>
                  <a:srgbClr val="303030"/>
                </a:solidFill>
                <a:effectLst/>
                <a:highlight>
                  <a:srgbClr val="F2F2F2"/>
                </a:highlight>
                <a:latin typeface="-apple-system"/>
              </a:rPr>
              <a:t>中央値を使用して欠損値を補完する方法も連続変数に対してよく使われますが、</a:t>
            </a:r>
            <a:r>
              <a:rPr lang="ja-JP" altLang="en-US" b="0" i="0" u="sng">
                <a:solidFill>
                  <a:srgbClr val="303030"/>
                </a:solidFill>
                <a:effectLst/>
                <a:highlight>
                  <a:srgbClr val="F2F2F2"/>
                </a:highlight>
                <a:latin typeface="-apple-system"/>
              </a:rPr>
              <a:t>平均値が外れ値に敏感である場合</a:t>
            </a:r>
            <a:r>
              <a:rPr lang="ja-JP" altLang="en-US" b="0" i="0">
                <a:solidFill>
                  <a:srgbClr val="303030"/>
                </a:solidFill>
                <a:effectLst/>
                <a:highlight>
                  <a:srgbClr val="F2F2F2"/>
                </a:highlight>
                <a:latin typeface="-apple-system"/>
              </a:rPr>
              <a:t>に特に有効です。　？</a:t>
            </a:r>
            <a:r>
              <a:rPr lang="ja-AU" altLang="en-US" b="0" i="0" dirty="0">
                <a:solidFill>
                  <a:srgbClr val="303030"/>
                </a:solidFill>
                <a:effectLst/>
                <a:highlight>
                  <a:srgbClr val="F2F2F2"/>
                </a:highlight>
                <a:latin typeface="-apple-system"/>
              </a:rPr>
              <a:t>赤ちゃんの異常のスクリーニング</a:t>
            </a:r>
            <a:endParaRPr lang="ja-JP" altLang="en-US" b="0" i="0">
              <a:solidFill>
                <a:srgbClr val="303030"/>
              </a:solidFill>
              <a:effectLst/>
              <a:highlight>
                <a:srgbClr val="F2F2F2"/>
              </a:highlight>
              <a:latin typeface="-apple-system"/>
            </a:endParaRPr>
          </a:p>
          <a:p>
            <a:endParaRPr kumimoji="1" lang="en-AU" altLang="ja-AU" dirty="0"/>
          </a:p>
          <a:p>
            <a:endParaRPr kumimoji="1" lang="en-AU" altLang="ja-AU" dirty="0"/>
          </a:p>
          <a:p>
            <a:pPr algn="l"/>
            <a:r>
              <a:rPr lang="ja-JP" altLang="en-US" b="1" i="0">
                <a:solidFill>
                  <a:srgbClr val="303030"/>
                </a:solidFill>
                <a:effectLst/>
                <a:highlight>
                  <a:srgbClr val="F2F2F2"/>
                </a:highlight>
                <a:latin typeface="-apple-system"/>
              </a:rPr>
              <a:t>方法</a:t>
            </a:r>
            <a:r>
              <a:rPr lang="en-US" altLang="ja-JP" b="1" i="0" dirty="0">
                <a:solidFill>
                  <a:srgbClr val="303030"/>
                </a:solidFill>
                <a:effectLst/>
                <a:highlight>
                  <a:srgbClr val="F2F2F2"/>
                </a:highlight>
                <a:latin typeface="-apple-system"/>
              </a:rPr>
              <a:t>3: </a:t>
            </a:r>
            <a:r>
              <a:rPr lang="ja-JP" altLang="en-US" b="1" i="0">
                <a:solidFill>
                  <a:srgbClr val="303030"/>
                </a:solidFill>
                <a:effectLst/>
                <a:highlight>
                  <a:srgbClr val="F2F2F2"/>
                </a:highlight>
                <a:latin typeface="-apple-system"/>
              </a:rPr>
              <a:t>最頻値を代入する</a:t>
            </a:r>
          </a:p>
          <a:p>
            <a:pPr algn="l"/>
            <a:r>
              <a:rPr lang="ja-JP" altLang="en-US" b="0" i="0">
                <a:solidFill>
                  <a:srgbClr val="303030"/>
                </a:solidFill>
                <a:effectLst/>
                <a:highlight>
                  <a:srgbClr val="F2F2F2"/>
                </a:highlight>
                <a:latin typeface="-apple-system"/>
              </a:rPr>
              <a:t>カテゴリカル変数に対しては最頻値（モード）を使用することが一般的です。</a:t>
            </a:r>
            <a:endParaRPr lang="en-AU" altLang="ja-JP" b="0" i="0" dirty="0">
              <a:solidFill>
                <a:srgbClr val="303030"/>
              </a:solidFill>
              <a:effectLst/>
              <a:highlight>
                <a:srgbClr val="F2F2F2"/>
              </a:highlight>
              <a:latin typeface="-apple-system"/>
            </a:endParaRPr>
          </a:p>
          <a:p>
            <a:pPr algn="l"/>
            <a:endParaRPr lang="en-AU" altLang="ja-JP" b="0" i="0" dirty="0">
              <a:solidFill>
                <a:srgbClr val="303030"/>
              </a:solidFill>
              <a:effectLst/>
              <a:highlight>
                <a:srgbClr val="F2F2F2"/>
              </a:highlight>
              <a:latin typeface="-apple-system"/>
            </a:endParaRPr>
          </a:p>
          <a:p>
            <a:pPr algn="l"/>
            <a:r>
              <a:rPr lang="ja-JP" altLang="en-US" b="1" i="0">
                <a:solidFill>
                  <a:srgbClr val="303030"/>
                </a:solidFill>
                <a:effectLst/>
                <a:highlight>
                  <a:srgbClr val="F2F2F2"/>
                </a:highlight>
                <a:latin typeface="-apple-system"/>
              </a:rPr>
              <a:t>方法</a:t>
            </a:r>
            <a:r>
              <a:rPr lang="en-US" altLang="ja-JP" b="1" i="0" dirty="0">
                <a:solidFill>
                  <a:srgbClr val="303030"/>
                </a:solidFill>
                <a:effectLst/>
                <a:highlight>
                  <a:srgbClr val="F2F2F2"/>
                </a:highlight>
                <a:latin typeface="-apple-system"/>
              </a:rPr>
              <a:t>4: </a:t>
            </a:r>
            <a:r>
              <a:rPr lang="ja-JP" altLang="en-US" b="1" i="0">
                <a:solidFill>
                  <a:srgbClr val="303030"/>
                </a:solidFill>
                <a:effectLst/>
                <a:highlight>
                  <a:srgbClr val="F2F2F2"/>
                </a:highlight>
                <a:latin typeface="-apple-system"/>
              </a:rPr>
              <a:t>固定値を代入する</a:t>
            </a:r>
          </a:p>
          <a:p>
            <a:pPr algn="l"/>
            <a:r>
              <a:rPr lang="ja-JP" altLang="en-US" b="0" i="0">
                <a:solidFill>
                  <a:srgbClr val="303030"/>
                </a:solidFill>
                <a:effectLst/>
                <a:highlight>
                  <a:srgbClr val="F2F2F2"/>
                </a:highlight>
                <a:latin typeface="-apple-system"/>
              </a:rPr>
              <a:t>特定の固定値を欠損値に代入することも場合によっては有効です。</a:t>
            </a:r>
            <a:r>
              <a:rPr lang="en-US" altLang="ja-JP" b="0" i="0" dirty="0" err="1">
                <a:solidFill>
                  <a:srgbClr val="303030"/>
                </a:solidFill>
                <a:effectLst/>
                <a:highlight>
                  <a:srgbClr val="F2F2F2"/>
                </a:highlight>
                <a:latin typeface="-apple-system"/>
              </a:rPr>
              <a:t>Eg.</a:t>
            </a:r>
            <a:r>
              <a:rPr lang="en-US" altLang="ja-JP" b="0" i="0" dirty="0">
                <a:solidFill>
                  <a:srgbClr val="303030"/>
                </a:solidFill>
                <a:effectLst/>
                <a:highlight>
                  <a:srgbClr val="F2F2F2"/>
                </a:highlight>
                <a:latin typeface="-apple-system"/>
              </a:rPr>
              <a:t> bank</a:t>
            </a:r>
            <a:endParaRPr lang="en-AU" altLang="ja-JP" b="0" i="0" dirty="0">
              <a:solidFill>
                <a:srgbClr val="303030"/>
              </a:solidFill>
              <a:effectLst/>
              <a:highlight>
                <a:srgbClr val="F2F2F2"/>
              </a:highlight>
              <a:latin typeface="-apple-system"/>
            </a:endParaRPr>
          </a:p>
          <a:p>
            <a:pPr algn="l"/>
            <a:endParaRPr lang="en-AU" altLang="ja-JP" b="0" i="0" dirty="0">
              <a:solidFill>
                <a:srgbClr val="303030"/>
              </a:solidFill>
              <a:effectLst/>
              <a:highlight>
                <a:srgbClr val="F2F2F2"/>
              </a:highlight>
              <a:latin typeface="-apple-system"/>
            </a:endParaRPr>
          </a:p>
          <a:p>
            <a:pPr algn="l"/>
            <a:r>
              <a:rPr lang="ja-JP" altLang="en-US" b="1" i="0">
                <a:solidFill>
                  <a:srgbClr val="303030"/>
                </a:solidFill>
                <a:effectLst/>
                <a:highlight>
                  <a:srgbClr val="F2F2F2"/>
                </a:highlight>
                <a:latin typeface="-apple-system"/>
              </a:rPr>
              <a:t>方法</a:t>
            </a:r>
            <a:r>
              <a:rPr lang="en-US" altLang="ja-JP" b="1" i="0" dirty="0">
                <a:solidFill>
                  <a:srgbClr val="303030"/>
                </a:solidFill>
                <a:effectLst/>
                <a:highlight>
                  <a:srgbClr val="F2F2F2"/>
                </a:highlight>
                <a:latin typeface="-apple-system"/>
              </a:rPr>
              <a:t>5: </a:t>
            </a:r>
            <a:r>
              <a:rPr lang="ja-JP" altLang="en-US" b="1" i="0">
                <a:solidFill>
                  <a:srgbClr val="303030"/>
                </a:solidFill>
                <a:effectLst/>
                <a:highlight>
                  <a:srgbClr val="F2F2F2"/>
                </a:highlight>
                <a:latin typeface="-apple-system"/>
              </a:rPr>
              <a:t>ホールドアウト法 </a:t>
            </a:r>
            <a:r>
              <a:rPr lang="en-US" altLang="ja-JP" b="1" i="0" dirty="0">
                <a:solidFill>
                  <a:srgbClr val="303030"/>
                </a:solidFill>
                <a:effectLst/>
                <a:highlight>
                  <a:srgbClr val="F2F2F2"/>
                </a:highlight>
                <a:latin typeface="-apple-system"/>
              </a:rPr>
              <a:t>(</a:t>
            </a:r>
            <a:r>
              <a:rPr lang="ja-JP" altLang="en-US" b="1" i="0">
                <a:solidFill>
                  <a:srgbClr val="303030"/>
                </a:solidFill>
                <a:effectLst/>
                <a:highlight>
                  <a:srgbClr val="F2F2F2"/>
                </a:highlight>
                <a:latin typeface="-apple-system"/>
              </a:rPr>
              <a:t>前方向・後方向補完</a:t>
            </a:r>
            <a:r>
              <a:rPr lang="en-US" altLang="ja-JP" b="1" i="0" dirty="0">
                <a:solidFill>
                  <a:srgbClr val="303030"/>
                </a:solidFill>
                <a:effectLst/>
                <a:highlight>
                  <a:srgbClr val="F2F2F2"/>
                </a:highlight>
                <a:latin typeface="-apple-system"/>
              </a:rPr>
              <a:t>)</a:t>
            </a:r>
          </a:p>
          <a:p>
            <a:pPr algn="l"/>
            <a:r>
              <a:rPr lang="ja-JP" altLang="en-US" b="0" i="0">
                <a:solidFill>
                  <a:srgbClr val="303030"/>
                </a:solidFill>
                <a:effectLst/>
                <a:highlight>
                  <a:srgbClr val="F2F2F2"/>
                </a:highlight>
                <a:latin typeface="-apple-system"/>
              </a:rPr>
              <a:t>前や後の値で欠損値を補完する方法です。時系列データなどでよく使われます。　</a:t>
            </a:r>
            <a:r>
              <a:rPr lang="ja-AU" altLang="en-US" b="0" i="0" dirty="0">
                <a:solidFill>
                  <a:srgbClr val="303030"/>
                </a:solidFill>
                <a:effectLst/>
                <a:highlight>
                  <a:srgbClr val="F2F2F2"/>
                </a:highlight>
                <a:latin typeface="-apple-system"/>
              </a:rPr>
              <a:t>？気温</a:t>
            </a:r>
            <a:endParaRPr lang="ja-JP" altLang="en-US" b="0" i="0">
              <a:solidFill>
                <a:srgbClr val="303030"/>
              </a:solidFill>
              <a:effectLst/>
              <a:highlight>
                <a:srgbClr val="F2F2F2"/>
              </a:highlight>
              <a:latin typeface="-apple-system"/>
            </a:endParaRPr>
          </a:p>
          <a:p>
            <a:pPr algn="l"/>
            <a:endParaRPr lang="en-AU" altLang="ja-JP" b="0" i="0" dirty="0">
              <a:solidFill>
                <a:srgbClr val="303030"/>
              </a:solidFill>
              <a:effectLst/>
              <a:highlight>
                <a:srgbClr val="F2F2F2"/>
              </a:highlight>
              <a:latin typeface="-apple-system"/>
            </a:endParaRPr>
          </a:p>
          <a:p>
            <a:pPr algn="l"/>
            <a:endParaRPr lang="ja-JP" altLang="en-US" b="0" i="0">
              <a:solidFill>
                <a:srgbClr val="303030"/>
              </a:solidFill>
              <a:effectLst/>
              <a:highlight>
                <a:srgbClr val="F2F2F2"/>
              </a:highlight>
              <a:latin typeface="-apple-system"/>
            </a:endParaRPr>
          </a:p>
          <a:p>
            <a:endParaRPr kumimoji="1" lang="ja-AU" altLang="en-US" dirty="0"/>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5</a:t>
            </a:fld>
            <a:endParaRPr kumimoji="1" lang="ja-AU" altLang="en-US"/>
          </a:p>
        </p:txBody>
      </p:sp>
    </p:spTree>
    <p:extLst>
      <p:ext uri="{BB962C8B-B14F-4D97-AF65-F5344CB8AC3E}">
        <p14:creationId xmlns:p14="http://schemas.microsoft.com/office/powerpoint/2010/main" val="279892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solidFill>
                  <a:srgbClr val="303030"/>
                </a:solidFill>
                <a:effectLst/>
                <a:highlight>
                  <a:srgbClr val="F2F2F2"/>
                </a:highlight>
                <a:latin typeface="-apple-system"/>
              </a:rPr>
              <a:t>データサイエンスや機械学習では、カテゴリデータを数値形式に変換することが重要</a:t>
            </a:r>
            <a:r>
              <a:rPr lang="en-AU" altLang="ja-JP" b="0" i="0" dirty="0">
                <a:solidFill>
                  <a:srgbClr val="303030"/>
                </a:solidFill>
                <a:effectLst/>
                <a:highlight>
                  <a:srgbClr val="F2F2F2"/>
                </a:highlight>
                <a:latin typeface="-apple-system"/>
              </a:rPr>
              <a:t>.</a:t>
            </a:r>
          </a:p>
          <a:p>
            <a:endParaRPr kumimoji="1" lang="ja-AU" altLang="en-US" dirty="0"/>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6</a:t>
            </a:fld>
            <a:endParaRPr kumimoji="1" lang="ja-AU" altLang="en-US"/>
          </a:p>
        </p:txBody>
      </p:sp>
    </p:spTree>
    <p:extLst>
      <p:ext uri="{BB962C8B-B14F-4D97-AF65-F5344CB8AC3E}">
        <p14:creationId xmlns:p14="http://schemas.microsoft.com/office/powerpoint/2010/main" val="84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ja-JP" altLang="en-US" sz="1200" b="1" i="0">
                <a:solidFill>
                  <a:schemeClr val="tx1">
                    <a:lumMod val="65000"/>
                    <a:lumOff val="35000"/>
                  </a:schemeClr>
                </a:solidFill>
                <a:effectLst/>
                <a:highlight>
                  <a:srgbClr val="F2F2F2"/>
                </a:highlight>
                <a:latin typeface="-apple-system"/>
              </a:rPr>
              <a:t>船室の有無</a:t>
            </a:r>
            <a:r>
              <a:rPr lang="en-US" altLang="ja-JP" sz="1200" b="1" i="0" dirty="0">
                <a:solidFill>
                  <a:schemeClr val="tx1">
                    <a:lumMod val="65000"/>
                    <a:lumOff val="35000"/>
                  </a:schemeClr>
                </a:solidFill>
                <a:effectLst/>
                <a:highlight>
                  <a:srgbClr val="F2F2F2"/>
                </a:highlight>
                <a:latin typeface="-apple-system"/>
              </a:rPr>
              <a:t> </a:t>
            </a:r>
            <a:r>
              <a:rPr lang="ja-AU" altLang="en-US" sz="1200" b="1" i="0" dirty="0">
                <a:solidFill>
                  <a:schemeClr val="tx1">
                    <a:lumMod val="65000"/>
                    <a:lumOff val="35000"/>
                  </a:schemeClr>
                </a:solidFill>
                <a:effectLst/>
                <a:highlight>
                  <a:srgbClr val="F2F2F2"/>
                </a:highlight>
                <a:latin typeface="-apple-system"/>
              </a:rPr>
              <a:t>抜けが多い</a:t>
            </a:r>
            <a:endParaRPr lang="en-US" altLang="ja-JP" sz="1200" b="0" i="0" dirty="0">
              <a:solidFill>
                <a:schemeClr val="tx1">
                  <a:lumMod val="65000"/>
                  <a:lumOff val="35000"/>
                </a:schemeClr>
              </a:solidFill>
              <a:effectLst/>
              <a:highlight>
                <a:srgbClr val="F2F2F2"/>
              </a:highlight>
              <a:latin typeface="-apple-system"/>
            </a:endParaRPr>
          </a:p>
          <a:p>
            <a:pPr lvl="1"/>
            <a:r>
              <a:rPr lang="ja-JP" altLang="en-US" sz="1200" b="1" i="0">
                <a:solidFill>
                  <a:schemeClr val="tx1">
                    <a:lumMod val="65000"/>
                    <a:lumOff val="35000"/>
                  </a:schemeClr>
                </a:solidFill>
                <a:effectLst/>
                <a:highlight>
                  <a:srgbClr val="F2F2F2"/>
                </a:highlight>
                <a:latin typeface="-apple-system"/>
              </a:rPr>
              <a:t>乗船港のカテゴリー数　</a:t>
            </a:r>
            <a:r>
              <a:rPr lang="ja-AU" altLang="en-US" sz="1200" b="1" i="0" dirty="0">
                <a:solidFill>
                  <a:schemeClr val="tx1">
                    <a:lumMod val="65000"/>
                    <a:lumOff val="35000"/>
                  </a:schemeClr>
                </a:solidFill>
                <a:effectLst/>
                <a:highlight>
                  <a:srgbClr val="F2F2F2"/>
                </a:highlight>
                <a:latin typeface="-apple-system"/>
              </a:rPr>
              <a:t>あんまり関係なさそう</a:t>
            </a:r>
            <a:endParaRPr kumimoji="1" lang="ja-AU" altLang="en-US" sz="1200" dirty="0">
              <a:solidFill>
                <a:schemeClr val="tx1">
                  <a:lumMod val="65000"/>
                  <a:lumOff val="35000"/>
                </a:schemeClr>
              </a:solidFill>
            </a:endParaRPr>
          </a:p>
          <a:p>
            <a:endParaRPr kumimoji="1" lang="ja-AU" altLang="en-US" dirty="0"/>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7</a:t>
            </a:fld>
            <a:endParaRPr kumimoji="1" lang="ja-AU" altLang="en-US"/>
          </a:p>
        </p:txBody>
      </p:sp>
    </p:spTree>
    <p:extLst>
      <p:ext uri="{BB962C8B-B14F-4D97-AF65-F5344CB8AC3E}">
        <p14:creationId xmlns:p14="http://schemas.microsoft.com/office/powerpoint/2010/main" val="423473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u="none" strike="noStrike">
                <a:solidFill>
                  <a:srgbClr val="333333"/>
                </a:solidFill>
                <a:effectLst/>
                <a:highlight>
                  <a:srgbClr val="FDFDFD"/>
                </a:highlight>
                <a:latin typeface="游ゴシック体"/>
              </a:rPr>
              <a:t>方法としては、欠損値の除去</a:t>
            </a:r>
            <a:r>
              <a:rPr lang="ja-AU" altLang="en-US" b="0" i="0" u="none" strike="noStrike" dirty="0">
                <a:solidFill>
                  <a:srgbClr val="333333"/>
                </a:solidFill>
                <a:effectLst/>
                <a:highlight>
                  <a:srgbClr val="FDFDFD"/>
                </a:highlight>
                <a:latin typeface="游ゴシック体"/>
              </a:rPr>
              <a:t>というやり方もあります。（</a:t>
            </a:r>
            <a:r>
              <a:rPr lang="ja-JP" altLang="en-US" b="0" i="0" u="none" strike="noStrike">
                <a:solidFill>
                  <a:srgbClr val="333333"/>
                </a:solidFill>
                <a:effectLst/>
                <a:highlight>
                  <a:srgbClr val="FDFDFD"/>
                </a:highlight>
                <a:latin typeface="游ゴシック体"/>
              </a:rPr>
              <a:t>欠損値が生じる行や列を削除してしまうことです。）</a:t>
            </a:r>
            <a:endParaRPr kumimoji="1" lang="ja-AU" altLang="en-US" dirty="0"/>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8</a:t>
            </a:fld>
            <a:endParaRPr kumimoji="1" lang="ja-AU" altLang="en-US"/>
          </a:p>
        </p:txBody>
      </p:sp>
    </p:spTree>
    <p:extLst>
      <p:ext uri="{BB962C8B-B14F-4D97-AF65-F5344CB8AC3E}">
        <p14:creationId xmlns:p14="http://schemas.microsoft.com/office/powerpoint/2010/main" val="1357172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sz="1200"/>
              <a:t>プラグインのメリット</a:t>
            </a:r>
          </a:p>
          <a:p>
            <a:pPr marL="0" indent="0">
              <a:buNone/>
            </a:pPr>
            <a:r>
              <a:rPr kumimoji="1" lang="ja-JP" altLang="en-US" sz="1200"/>
              <a:t>機能の追加</a:t>
            </a:r>
            <a:r>
              <a:rPr kumimoji="1" lang="en-US" altLang="ja-JP" sz="1200" dirty="0"/>
              <a:t>: </a:t>
            </a:r>
            <a:r>
              <a:rPr kumimoji="1" lang="ja-JP" altLang="en-US" sz="1200"/>
              <a:t>本体ソフトにない機能を追加できる</a:t>
            </a:r>
          </a:p>
          <a:p>
            <a:pPr marL="0" indent="0">
              <a:buNone/>
            </a:pPr>
            <a:r>
              <a:rPr kumimoji="1" lang="ja-JP" altLang="en-US" sz="1200"/>
              <a:t>柔軟性向上</a:t>
            </a:r>
            <a:r>
              <a:rPr kumimoji="1" lang="en-US" altLang="ja-JP" sz="1200" dirty="0"/>
              <a:t>: </a:t>
            </a:r>
            <a:r>
              <a:rPr kumimoji="1" lang="ja-JP" altLang="en-US" sz="1200"/>
              <a:t>必要な機能だけを選んで追加できる</a:t>
            </a:r>
          </a:p>
          <a:p>
            <a:pPr marL="0" indent="0">
              <a:buNone/>
            </a:pPr>
            <a:r>
              <a:rPr kumimoji="1" lang="ja-JP" altLang="en-US" sz="1200"/>
              <a:t>開発効率向上</a:t>
            </a:r>
            <a:r>
              <a:rPr kumimoji="1" lang="en-US" altLang="ja-JP" sz="1200" dirty="0"/>
              <a:t>: </a:t>
            </a:r>
            <a:r>
              <a:rPr kumimoji="1" lang="ja-JP" altLang="en-US" sz="1200"/>
              <a:t>本体ソフトに手を加えずに機能追加できる</a:t>
            </a:r>
          </a:p>
          <a:p>
            <a:pPr marL="0" indent="0">
              <a:buNone/>
            </a:pPr>
            <a:endParaRPr kumimoji="1" lang="en-US" altLang="ja-JP" sz="1200" dirty="0"/>
          </a:p>
          <a:p>
            <a:pPr marL="0" indent="0">
              <a:buNone/>
            </a:pPr>
            <a:r>
              <a:rPr kumimoji="1" lang="ja-JP" altLang="en-US" sz="1200"/>
              <a:t>プラグインの例</a:t>
            </a:r>
          </a:p>
          <a:p>
            <a:pPr marL="0" indent="0">
              <a:buNone/>
            </a:pPr>
            <a:r>
              <a:rPr kumimoji="1" lang="en-AU" altLang="ja-AU" sz="1200" dirty="0"/>
              <a:t>Web</a:t>
            </a:r>
            <a:r>
              <a:rPr kumimoji="1" lang="ja-JP" altLang="en-US" sz="1200"/>
              <a:t>ブラウザ</a:t>
            </a:r>
            <a:r>
              <a:rPr kumimoji="1" lang="en-US" altLang="ja-JP" sz="1200" dirty="0"/>
              <a:t>: </a:t>
            </a:r>
            <a:r>
              <a:rPr kumimoji="1" lang="ja-JP" altLang="en-US" sz="1200"/>
              <a:t>広告ブロック、翻訳機能、パスワード管理など</a:t>
            </a:r>
          </a:p>
          <a:p>
            <a:pPr marL="0" indent="0">
              <a:buNone/>
            </a:pPr>
            <a:r>
              <a:rPr kumimoji="1" lang="ja-JP" altLang="en-US" sz="1200"/>
              <a:t>画像編集ソフト</a:t>
            </a:r>
            <a:r>
              <a:rPr kumimoji="1" lang="en-US" altLang="ja-JP" sz="1200" dirty="0"/>
              <a:t>: </a:t>
            </a:r>
            <a:r>
              <a:rPr kumimoji="1" lang="ja-JP" altLang="en-US" sz="1200"/>
              <a:t>特殊効果フィルター、ファイル形式の追加など</a:t>
            </a:r>
          </a:p>
          <a:p>
            <a:pPr marL="0" indent="0">
              <a:buNone/>
            </a:pPr>
            <a:r>
              <a:rPr kumimoji="1" lang="ja-JP" altLang="en-US" sz="1200"/>
              <a:t>音楽制作ソフト</a:t>
            </a:r>
            <a:r>
              <a:rPr kumimoji="1" lang="en-US" altLang="ja-JP" sz="1200" dirty="0"/>
              <a:t>: </a:t>
            </a:r>
            <a:r>
              <a:rPr kumimoji="1" lang="ja-JP" altLang="en-US" sz="1200"/>
              <a:t>音源の追加、エフェクトの追加など</a:t>
            </a:r>
          </a:p>
          <a:p>
            <a:pPr marL="0" indent="0">
              <a:buNone/>
            </a:pPr>
            <a:r>
              <a:rPr kumimoji="1" lang="en-AU" altLang="ja-AU" sz="1200" dirty="0"/>
              <a:t>WordPress: </a:t>
            </a:r>
            <a:r>
              <a:rPr kumimoji="1" lang="ja-JP" altLang="en-US" sz="1200"/>
              <a:t>ブログの機能拡張（</a:t>
            </a:r>
            <a:r>
              <a:rPr kumimoji="1" lang="en-AU" altLang="ja-AU" sz="1200" dirty="0"/>
              <a:t>SEO</a:t>
            </a:r>
            <a:r>
              <a:rPr kumimoji="1" lang="ja-JP" altLang="en-US" sz="1200"/>
              <a:t>対策、お問い合わせフォーム、デザイン変更など）</a:t>
            </a:r>
          </a:p>
          <a:p>
            <a:endParaRPr kumimoji="1" lang="ja-AU" altLang="en-US" dirty="0"/>
          </a:p>
        </p:txBody>
      </p:sp>
      <p:sp>
        <p:nvSpPr>
          <p:cNvPr id="4" name="スライド番号プレースホルダー 3"/>
          <p:cNvSpPr>
            <a:spLocks noGrp="1"/>
          </p:cNvSpPr>
          <p:nvPr>
            <p:ph type="sldNum" sz="quarter" idx="5"/>
          </p:nvPr>
        </p:nvSpPr>
        <p:spPr/>
        <p:txBody>
          <a:bodyPr/>
          <a:lstStyle/>
          <a:p>
            <a:fld id="{A6F0B908-F59F-4A44-A733-72A3ABD3F406}" type="slidenum">
              <a:rPr kumimoji="1" lang="ja-AU" altLang="en-US" smtClean="0"/>
              <a:t>9</a:t>
            </a:fld>
            <a:endParaRPr kumimoji="1" lang="ja-AU" altLang="en-US"/>
          </a:p>
        </p:txBody>
      </p:sp>
    </p:spTree>
    <p:extLst>
      <p:ext uri="{BB962C8B-B14F-4D97-AF65-F5344CB8AC3E}">
        <p14:creationId xmlns:p14="http://schemas.microsoft.com/office/powerpoint/2010/main" val="3870368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D22B5-5EAA-8E15-9D4F-63A591B836D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AU" altLang="en-US"/>
          </a:p>
        </p:txBody>
      </p:sp>
      <p:sp>
        <p:nvSpPr>
          <p:cNvPr id="3" name="字幕 2">
            <a:extLst>
              <a:ext uri="{FF2B5EF4-FFF2-40B4-BE49-F238E27FC236}">
                <a16:creationId xmlns:a16="http://schemas.microsoft.com/office/drawing/2014/main" id="{AD76822F-5FFC-0EE1-6633-5D99636EF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AU" altLang="en-US"/>
          </a:p>
        </p:txBody>
      </p:sp>
      <p:sp>
        <p:nvSpPr>
          <p:cNvPr id="4" name="日付プレースホルダー 3">
            <a:extLst>
              <a:ext uri="{FF2B5EF4-FFF2-40B4-BE49-F238E27FC236}">
                <a16:creationId xmlns:a16="http://schemas.microsoft.com/office/drawing/2014/main" id="{5E6B4502-DA9B-E8A7-920F-4B924D0A0708}"/>
              </a:ext>
            </a:extLst>
          </p:cNvPr>
          <p:cNvSpPr>
            <a:spLocks noGrp="1"/>
          </p:cNvSpPr>
          <p:nvPr>
            <p:ph type="dt" sz="half" idx="10"/>
          </p:nvPr>
        </p:nvSpPr>
        <p:spPr/>
        <p:txBody>
          <a:bodyPr/>
          <a:lstStyle/>
          <a:p>
            <a:fld id="{218B3C0F-62EB-8A49-8887-F8B6CB35F2CB}" type="datetime1">
              <a:rPr kumimoji="1" lang="ja-JP" altLang="en-US" smtClean="0"/>
              <a:t>2024/6/3</a:t>
            </a:fld>
            <a:endParaRPr kumimoji="1" lang="ja-AU" altLang="en-US"/>
          </a:p>
        </p:txBody>
      </p:sp>
      <p:sp>
        <p:nvSpPr>
          <p:cNvPr id="5" name="フッター プレースホルダー 4">
            <a:extLst>
              <a:ext uri="{FF2B5EF4-FFF2-40B4-BE49-F238E27FC236}">
                <a16:creationId xmlns:a16="http://schemas.microsoft.com/office/drawing/2014/main" id="{135BD86C-D09A-3E3C-6E94-4D5471DD12A0}"/>
              </a:ext>
            </a:extLst>
          </p:cNvPr>
          <p:cNvSpPr>
            <a:spLocks noGrp="1"/>
          </p:cNvSpPr>
          <p:nvPr>
            <p:ph type="ftr" sz="quarter" idx="11"/>
          </p:nvPr>
        </p:nvSpPr>
        <p:spPr/>
        <p:txBody>
          <a:bodyPr/>
          <a:lstStyle/>
          <a:p>
            <a:endParaRPr kumimoji="1" lang="ja-AU" altLang="en-US"/>
          </a:p>
        </p:txBody>
      </p:sp>
      <p:sp>
        <p:nvSpPr>
          <p:cNvPr id="6" name="スライド番号プレースホルダー 5">
            <a:extLst>
              <a:ext uri="{FF2B5EF4-FFF2-40B4-BE49-F238E27FC236}">
                <a16:creationId xmlns:a16="http://schemas.microsoft.com/office/drawing/2014/main" id="{E7465B9E-63FD-8F44-03A3-D88BC3E03CF6}"/>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6981368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D3896-AEA9-4513-2605-A934A29C0007}"/>
              </a:ext>
            </a:extLst>
          </p:cNvPr>
          <p:cNvSpPr>
            <a:spLocks noGrp="1"/>
          </p:cNvSpPr>
          <p:nvPr>
            <p:ph type="title"/>
          </p:nvPr>
        </p:nvSpPr>
        <p:spPr/>
        <p:txBody>
          <a:bodyPr/>
          <a:lstStyle/>
          <a:p>
            <a:r>
              <a:rPr kumimoji="1" lang="ja-JP" altLang="en-US"/>
              <a:t>マスター タイトルの書式設定</a:t>
            </a:r>
            <a:endParaRPr kumimoji="1" lang="ja-AU" altLang="en-US"/>
          </a:p>
        </p:txBody>
      </p:sp>
      <p:sp>
        <p:nvSpPr>
          <p:cNvPr id="3" name="縦書きテキスト プレースホルダー 2">
            <a:extLst>
              <a:ext uri="{FF2B5EF4-FFF2-40B4-BE49-F238E27FC236}">
                <a16:creationId xmlns:a16="http://schemas.microsoft.com/office/drawing/2014/main" id="{BD14609E-CD8F-F31A-466C-9DFD4E169D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4" name="日付プレースホルダー 3">
            <a:extLst>
              <a:ext uri="{FF2B5EF4-FFF2-40B4-BE49-F238E27FC236}">
                <a16:creationId xmlns:a16="http://schemas.microsoft.com/office/drawing/2014/main" id="{06B23133-B0BB-DF6F-F628-10AE6DB39B42}"/>
              </a:ext>
            </a:extLst>
          </p:cNvPr>
          <p:cNvSpPr>
            <a:spLocks noGrp="1"/>
          </p:cNvSpPr>
          <p:nvPr>
            <p:ph type="dt" sz="half" idx="10"/>
          </p:nvPr>
        </p:nvSpPr>
        <p:spPr/>
        <p:txBody>
          <a:bodyPr/>
          <a:lstStyle/>
          <a:p>
            <a:fld id="{408E102A-7A8E-E44B-A724-ABD738DE8EFF}" type="datetime1">
              <a:rPr kumimoji="1" lang="ja-JP" altLang="en-US" smtClean="0"/>
              <a:t>2024/6/3</a:t>
            </a:fld>
            <a:endParaRPr kumimoji="1" lang="ja-AU" altLang="en-US"/>
          </a:p>
        </p:txBody>
      </p:sp>
      <p:sp>
        <p:nvSpPr>
          <p:cNvPr id="5" name="フッター プレースホルダー 4">
            <a:extLst>
              <a:ext uri="{FF2B5EF4-FFF2-40B4-BE49-F238E27FC236}">
                <a16:creationId xmlns:a16="http://schemas.microsoft.com/office/drawing/2014/main" id="{044AFE96-C400-EBB0-5B63-3652848738D7}"/>
              </a:ext>
            </a:extLst>
          </p:cNvPr>
          <p:cNvSpPr>
            <a:spLocks noGrp="1"/>
          </p:cNvSpPr>
          <p:nvPr>
            <p:ph type="ftr" sz="quarter" idx="11"/>
          </p:nvPr>
        </p:nvSpPr>
        <p:spPr/>
        <p:txBody>
          <a:bodyPr/>
          <a:lstStyle/>
          <a:p>
            <a:endParaRPr kumimoji="1" lang="ja-AU" altLang="en-US"/>
          </a:p>
        </p:txBody>
      </p:sp>
      <p:sp>
        <p:nvSpPr>
          <p:cNvPr id="6" name="スライド番号プレースホルダー 5">
            <a:extLst>
              <a:ext uri="{FF2B5EF4-FFF2-40B4-BE49-F238E27FC236}">
                <a16:creationId xmlns:a16="http://schemas.microsoft.com/office/drawing/2014/main" id="{4F7CEEBC-5780-73A5-BCFF-4C35007129D0}"/>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11434184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49E365E-29C4-D7AB-5503-697F72CCF02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AU" altLang="en-US"/>
          </a:p>
        </p:txBody>
      </p:sp>
      <p:sp>
        <p:nvSpPr>
          <p:cNvPr id="3" name="縦書きテキスト プレースホルダー 2">
            <a:extLst>
              <a:ext uri="{FF2B5EF4-FFF2-40B4-BE49-F238E27FC236}">
                <a16:creationId xmlns:a16="http://schemas.microsoft.com/office/drawing/2014/main" id="{7826F9BB-760D-B87B-5062-FAB2D395EA4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4" name="日付プレースホルダー 3">
            <a:extLst>
              <a:ext uri="{FF2B5EF4-FFF2-40B4-BE49-F238E27FC236}">
                <a16:creationId xmlns:a16="http://schemas.microsoft.com/office/drawing/2014/main" id="{92FC3A8D-AB54-92A2-2D8C-ABFEB1B3D2BA}"/>
              </a:ext>
            </a:extLst>
          </p:cNvPr>
          <p:cNvSpPr>
            <a:spLocks noGrp="1"/>
          </p:cNvSpPr>
          <p:nvPr>
            <p:ph type="dt" sz="half" idx="10"/>
          </p:nvPr>
        </p:nvSpPr>
        <p:spPr/>
        <p:txBody>
          <a:bodyPr/>
          <a:lstStyle/>
          <a:p>
            <a:fld id="{130143B8-99A7-B94B-A263-949991565843}" type="datetime1">
              <a:rPr kumimoji="1" lang="ja-JP" altLang="en-US" smtClean="0"/>
              <a:t>2024/6/3</a:t>
            </a:fld>
            <a:endParaRPr kumimoji="1" lang="ja-AU" altLang="en-US"/>
          </a:p>
        </p:txBody>
      </p:sp>
      <p:sp>
        <p:nvSpPr>
          <p:cNvPr id="5" name="フッター プレースホルダー 4">
            <a:extLst>
              <a:ext uri="{FF2B5EF4-FFF2-40B4-BE49-F238E27FC236}">
                <a16:creationId xmlns:a16="http://schemas.microsoft.com/office/drawing/2014/main" id="{309336D7-6726-8B35-6EA9-E627ECE97E29}"/>
              </a:ext>
            </a:extLst>
          </p:cNvPr>
          <p:cNvSpPr>
            <a:spLocks noGrp="1"/>
          </p:cNvSpPr>
          <p:nvPr>
            <p:ph type="ftr" sz="quarter" idx="11"/>
          </p:nvPr>
        </p:nvSpPr>
        <p:spPr/>
        <p:txBody>
          <a:bodyPr/>
          <a:lstStyle/>
          <a:p>
            <a:endParaRPr kumimoji="1" lang="ja-AU" altLang="en-US"/>
          </a:p>
        </p:txBody>
      </p:sp>
      <p:sp>
        <p:nvSpPr>
          <p:cNvPr id="6" name="スライド番号プレースホルダー 5">
            <a:extLst>
              <a:ext uri="{FF2B5EF4-FFF2-40B4-BE49-F238E27FC236}">
                <a16:creationId xmlns:a16="http://schemas.microsoft.com/office/drawing/2014/main" id="{5CAB22AC-F195-CD7D-3843-62A93C913D61}"/>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2072627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FA1386-94F6-B9D0-0AE0-8F6CD71C8ACF}"/>
              </a:ext>
            </a:extLst>
          </p:cNvPr>
          <p:cNvSpPr>
            <a:spLocks noGrp="1"/>
          </p:cNvSpPr>
          <p:nvPr>
            <p:ph type="title"/>
          </p:nvPr>
        </p:nvSpPr>
        <p:spPr/>
        <p:txBody>
          <a:bodyPr/>
          <a:lstStyle/>
          <a:p>
            <a:r>
              <a:rPr kumimoji="1" lang="ja-JP" altLang="en-US"/>
              <a:t>マスター タイトルの書式設定</a:t>
            </a:r>
            <a:endParaRPr kumimoji="1" lang="ja-AU" altLang="en-US"/>
          </a:p>
        </p:txBody>
      </p:sp>
      <p:sp>
        <p:nvSpPr>
          <p:cNvPr id="3" name="コンテンツ プレースホルダー 2">
            <a:extLst>
              <a:ext uri="{FF2B5EF4-FFF2-40B4-BE49-F238E27FC236}">
                <a16:creationId xmlns:a16="http://schemas.microsoft.com/office/drawing/2014/main" id="{2D5A30C1-6413-E40A-CC7A-E19E2CCC342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4" name="日付プレースホルダー 3">
            <a:extLst>
              <a:ext uri="{FF2B5EF4-FFF2-40B4-BE49-F238E27FC236}">
                <a16:creationId xmlns:a16="http://schemas.microsoft.com/office/drawing/2014/main" id="{6A0075D4-FCD6-A7AF-7254-AC93F4C2E477}"/>
              </a:ext>
            </a:extLst>
          </p:cNvPr>
          <p:cNvSpPr>
            <a:spLocks noGrp="1"/>
          </p:cNvSpPr>
          <p:nvPr>
            <p:ph type="dt" sz="half" idx="10"/>
          </p:nvPr>
        </p:nvSpPr>
        <p:spPr/>
        <p:txBody>
          <a:bodyPr/>
          <a:lstStyle/>
          <a:p>
            <a:fld id="{BD43FE97-1C5D-F140-A77E-9AB5D55BC762}" type="datetime1">
              <a:rPr kumimoji="1" lang="ja-JP" altLang="en-US" smtClean="0"/>
              <a:t>2024/6/3</a:t>
            </a:fld>
            <a:endParaRPr kumimoji="1" lang="ja-AU" altLang="en-US"/>
          </a:p>
        </p:txBody>
      </p:sp>
      <p:sp>
        <p:nvSpPr>
          <p:cNvPr id="5" name="フッター プレースホルダー 4">
            <a:extLst>
              <a:ext uri="{FF2B5EF4-FFF2-40B4-BE49-F238E27FC236}">
                <a16:creationId xmlns:a16="http://schemas.microsoft.com/office/drawing/2014/main" id="{AEFC971A-910C-325B-12A8-594EECABD5DD}"/>
              </a:ext>
            </a:extLst>
          </p:cNvPr>
          <p:cNvSpPr>
            <a:spLocks noGrp="1"/>
          </p:cNvSpPr>
          <p:nvPr>
            <p:ph type="ftr" sz="quarter" idx="11"/>
          </p:nvPr>
        </p:nvSpPr>
        <p:spPr/>
        <p:txBody>
          <a:bodyPr/>
          <a:lstStyle/>
          <a:p>
            <a:endParaRPr kumimoji="1" lang="ja-AU" altLang="en-US"/>
          </a:p>
        </p:txBody>
      </p:sp>
      <p:sp>
        <p:nvSpPr>
          <p:cNvPr id="6" name="スライド番号プレースホルダー 5">
            <a:extLst>
              <a:ext uri="{FF2B5EF4-FFF2-40B4-BE49-F238E27FC236}">
                <a16:creationId xmlns:a16="http://schemas.microsoft.com/office/drawing/2014/main" id="{DEE52E80-69B0-3354-0A2A-91C0986456A9}"/>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15966296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7C8A98-5BE8-5BC4-CC7F-76F2653F4B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AU" altLang="en-US"/>
          </a:p>
        </p:txBody>
      </p:sp>
      <p:sp>
        <p:nvSpPr>
          <p:cNvPr id="3" name="テキスト プレースホルダー 2">
            <a:extLst>
              <a:ext uri="{FF2B5EF4-FFF2-40B4-BE49-F238E27FC236}">
                <a16:creationId xmlns:a16="http://schemas.microsoft.com/office/drawing/2014/main" id="{EB025BF3-0035-ADAE-B9AA-425729DC9D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E7D48D9-4F58-0903-15C0-5AA913770782}"/>
              </a:ext>
            </a:extLst>
          </p:cNvPr>
          <p:cNvSpPr>
            <a:spLocks noGrp="1"/>
          </p:cNvSpPr>
          <p:nvPr>
            <p:ph type="dt" sz="half" idx="10"/>
          </p:nvPr>
        </p:nvSpPr>
        <p:spPr/>
        <p:txBody>
          <a:bodyPr/>
          <a:lstStyle/>
          <a:p>
            <a:fld id="{20DFC5CE-DF4E-5E45-AA96-CCA1100494E8}" type="datetime1">
              <a:rPr kumimoji="1" lang="ja-JP" altLang="en-US" smtClean="0"/>
              <a:t>2024/6/3</a:t>
            </a:fld>
            <a:endParaRPr kumimoji="1" lang="ja-AU" altLang="en-US"/>
          </a:p>
        </p:txBody>
      </p:sp>
      <p:sp>
        <p:nvSpPr>
          <p:cNvPr id="5" name="フッター プレースホルダー 4">
            <a:extLst>
              <a:ext uri="{FF2B5EF4-FFF2-40B4-BE49-F238E27FC236}">
                <a16:creationId xmlns:a16="http://schemas.microsoft.com/office/drawing/2014/main" id="{938F8B16-958A-4A92-3701-D7EBD7FD6B99}"/>
              </a:ext>
            </a:extLst>
          </p:cNvPr>
          <p:cNvSpPr>
            <a:spLocks noGrp="1"/>
          </p:cNvSpPr>
          <p:nvPr>
            <p:ph type="ftr" sz="quarter" idx="11"/>
          </p:nvPr>
        </p:nvSpPr>
        <p:spPr/>
        <p:txBody>
          <a:bodyPr/>
          <a:lstStyle/>
          <a:p>
            <a:endParaRPr kumimoji="1" lang="ja-AU" altLang="en-US"/>
          </a:p>
        </p:txBody>
      </p:sp>
      <p:sp>
        <p:nvSpPr>
          <p:cNvPr id="6" name="スライド番号プレースホルダー 5">
            <a:extLst>
              <a:ext uri="{FF2B5EF4-FFF2-40B4-BE49-F238E27FC236}">
                <a16:creationId xmlns:a16="http://schemas.microsoft.com/office/drawing/2014/main" id="{10A51B54-01C2-5933-6264-964132408324}"/>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11654037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B9F13A-2A22-9799-8EEC-62D7BF65EEBC}"/>
              </a:ext>
            </a:extLst>
          </p:cNvPr>
          <p:cNvSpPr>
            <a:spLocks noGrp="1"/>
          </p:cNvSpPr>
          <p:nvPr>
            <p:ph type="title"/>
          </p:nvPr>
        </p:nvSpPr>
        <p:spPr/>
        <p:txBody>
          <a:bodyPr/>
          <a:lstStyle/>
          <a:p>
            <a:r>
              <a:rPr kumimoji="1" lang="ja-JP" altLang="en-US"/>
              <a:t>マスター タイトルの書式設定</a:t>
            </a:r>
            <a:endParaRPr kumimoji="1" lang="ja-AU" altLang="en-US"/>
          </a:p>
        </p:txBody>
      </p:sp>
      <p:sp>
        <p:nvSpPr>
          <p:cNvPr id="3" name="コンテンツ プレースホルダー 2">
            <a:extLst>
              <a:ext uri="{FF2B5EF4-FFF2-40B4-BE49-F238E27FC236}">
                <a16:creationId xmlns:a16="http://schemas.microsoft.com/office/drawing/2014/main" id="{FF049AE6-3D3D-8E47-F97D-902DED76E4D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4" name="コンテンツ プレースホルダー 3">
            <a:extLst>
              <a:ext uri="{FF2B5EF4-FFF2-40B4-BE49-F238E27FC236}">
                <a16:creationId xmlns:a16="http://schemas.microsoft.com/office/drawing/2014/main" id="{55E83FC8-2B20-1CE9-B56F-CCCFBE8BDCE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5" name="日付プレースホルダー 4">
            <a:extLst>
              <a:ext uri="{FF2B5EF4-FFF2-40B4-BE49-F238E27FC236}">
                <a16:creationId xmlns:a16="http://schemas.microsoft.com/office/drawing/2014/main" id="{716EF681-EDAD-8596-71F2-5DB2E4C8F159}"/>
              </a:ext>
            </a:extLst>
          </p:cNvPr>
          <p:cNvSpPr>
            <a:spLocks noGrp="1"/>
          </p:cNvSpPr>
          <p:nvPr>
            <p:ph type="dt" sz="half" idx="10"/>
          </p:nvPr>
        </p:nvSpPr>
        <p:spPr/>
        <p:txBody>
          <a:bodyPr/>
          <a:lstStyle/>
          <a:p>
            <a:fld id="{49319162-1A58-D944-A202-EC82888ABA1D}" type="datetime1">
              <a:rPr kumimoji="1" lang="ja-JP" altLang="en-US" smtClean="0"/>
              <a:t>2024/6/3</a:t>
            </a:fld>
            <a:endParaRPr kumimoji="1" lang="ja-AU" altLang="en-US"/>
          </a:p>
        </p:txBody>
      </p:sp>
      <p:sp>
        <p:nvSpPr>
          <p:cNvPr id="6" name="フッター プレースホルダー 5">
            <a:extLst>
              <a:ext uri="{FF2B5EF4-FFF2-40B4-BE49-F238E27FC236}">
                <a16:creationId xmlns:a16="http://schemas.microsoft.com/office/drawing/2014/main" id="{C7FB9A4A-2D58-42E7-0DB0-55435E747F15}"/>
              </a:ext>
            </a:extLst>
          </p:cNvPr>
          <p:cNvSpPr>
            <a:spLocks noGrp="1"/>
          </p:cNvSpPr>
          <p:nvPr>
            <p:ph type="ftr" sz="quarter" idx="11"/>
          </p:nvPr>
        </p:nvSpPr>
        <p:spPr/>
        <p:txBody>
          <a:bodyPr/>
          <a:lstStyle/>
          <a:p>
            <a:endParaRPr kumimoji="1" lang="ja-AU" altLang="en-US"/>
          </a:p>
        </p:txBody>
      </p:sp>
      <p:sp>
        <p:nvSpPr>
          <p:cNvPr id="7" name="スライド番号プレースホルダー 6">
            <a:extLst>
              <a:ext uri="{FF2B5EF4-FFF2-40B4-BE49-F238E27FC236}">
                <a16:creationId xmlns:a16="http://schemas.microsoft.com/office/drawing/2014/main" id="{34BE1199-C620-FD0B-2305-7644B0DE06B8}"/>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42939209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4C1CF-072E-81B6-AEED-C5C2DA9B7975}"/>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AU" altLang="en-US"/>
          </a:p>
        </p:txBody>
      </p:sp>
      <p:sp>
        <p:nvSpPr>
          <p:cNvPr id="3" name="テキスト プレースホルダー 2">
            <a:extLst>
              <a:ext uri="{FF2B5EF4-FFF2-40B4-BE49-F238E27FC236}">
                <a16:creationId xmlns:a16="http://schemas.microsoft.com/office/drawing/2014/main" id="{C8323DFF-C88D-1736-4D36-5BF7E07C4F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DF74EFC-A35A-FC87-A267-14C74BA1CA5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5" name="テキスト プレースホルダー 4">
            <a:extLst>
              <a:ext uri="{FF2B5EF4-FFF2-40B4-BE49-F238E27FC236}">
                <a16:creationId xmlns:a16="http://schemas.microsoft.com/office/drawing/2014/main" id="{CD4F5A2F-3BA3-C7FA-6C9A-F7AAADFC17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5EEBD6-547D-228B-E541-288E2F0D12E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7" name="日付プレースホルダー 6">
            <a:extLst>
              <a:ext uri="{FF2B5EF4-FFF2-40B4-BE49-F238E27FC236}">
                <a16:creationId xmlns:a16="http://schemas.microsoft.com/office/drawing/2014/main" id="{E157275D-AF06-8729-572F-DD93ED3B1F56}"/>
              </a:ext>
            </a:extLst>
          </p:cNvPr>
          <p:cNvSpPr>
            <a:spLocks noGrp="1"/>
          </p:cNvSpPr>
          <p:nvPr>
            <p:ph type="dt" sz="half" idx="10"/>
          </p:nvPr>
        </p:nvSpPr>
        <p:spPr/>
        <p:txBody>
          <a:bodyPr/>
          <a:lstStyle/>
          <a:p>
            <a:fld id="{7FD3105E-AFE2-F641-85F6-94C4F8CE7A56}" type="datetime1">
              <a:rPr kumimoji="1" lang="ja-JP" altLang="en-US" smtClean="0"/>
              <a:t>2024/6/3</a:t>
            </a:fld>
            <a:endParaRPr kumimoji="1" lang="ja-AU" altLang="en-US"/>
          </a:p>
        </p:txBody>
      </p:sp>
      <p:sp>
        <p:nvSpPr>
          <p:cNvPr id="8" name="フッター プレースホルダー 7">
            <a:extLst>
              <a:ext uri="{FF2B5EF4-FFF2-40B4-BE49-F238E27FC236}">
                <a16:creationId xmlns:a16="http://schemas.microsoft.com/office/drawing/2014/main" id="{A05F54B4-0A8F-3202-2953-D8C7FB345A9F}"/>
              </a:ext>
            </a:extLst>
          </p:cNvPr>
          <p:cNvSpPr>
            <a:spLocks noGrp="1"/>
          </p:cNvSpPr>
          <p:nvPr>
            <p:ph type="ftr" sz="quarter" idx="11"/>
          </p:nvPr>
        </p:nvSpPr>
        <p:spPr/>
        <p:txBody>
          <a:bodyPr/>
          <a:lstStyle/>
          <a:p>
            <a:endParaRPr kumimoji="1" lang="ja-AU" altLang="en-US"/>
          </a:p>
        </p:txBody>
      </p:sp>
      <p:sp>
        <p:nvSpPr>
          <p:cNvPr id="9" name="スライド番号プレースホルダー 8">
            <a:extLst>
              <a:ext uri="{FF2B5EF4-FFF2-40B4-BE49-F238E27FC236}">
                <a16:creationId xmlns:a16="http://schemas.microsoft.com/office/drawing/2014/main" id="{7016AA96-944A-BE47-9AB6-87209B4CAFAD}"/>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13534415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537BCB-F10E-BF0A-6EDD-52366D2E5C32}"/>
              </a:ext>
            </a:extLst>
          </p:cNvPr>
          <p:cNvSpPr>
            <a:spLocks noGrp="1"/>
          </p:cNvSpPr>
          <p:nvPr>
            <p:ph type="title"/>
          </p:nvPr>
        </p:nvSpPr>
        <p:spPr/>
        <p:txBody>
          <a:bodyPr/>
          <a:lstStyle/>
          <a:p>
            <a:r>
              <a:rPr kumimoji="1" lang="ja-JP" altLang="en-US"/>
              <a:t>マスター タイトルの書式設定</a:t>
            </a:r>
            <a:endParaRPr kumimoji="1" lang="ja-AU" altLang="en-US"/>
          </a:p>
        </p:txBody>
      </p:sp>
      <p:sp>
        <p:nvSpPr>
          <p:cNvPr id="3" name="日付プレースホルダー 2">
            <a:extLst>
              <a:ext uri="{FF2B5EF4-FFF2-40B4-BE49-F238E27FC236}">
                <a16:creationId xmlns:a16="http://schemas.microsoft.com/office/drawing/2014/main" id="{7F53D108-E102-2B9B-F185-E85A2DCC5D91}"/>
              </a:ext>
            </a:extLst>
          </p:cNvPr>
          <p:cNvSpPr>
            <a:spLocks noGrp="1"/>
          </p:cNvSpPr>
          <p:nvPr>
            <p:ph type="dt" sz="half" idx="10"/>
          </p:nvPr>
        </p:nvSpPr>
        <p:spPr/>
        <p:txBody>
          <a:bodyPr/>
          <a:lstStyle/>
          <a:p>
            <a:fld id="{37D53B49-DA46-574C-ABD5-BBB4E2A9A654}" type="datetime1">
              <a:rPr kumimoji="1" lang="ja-JP" altLang="en-US" smtClean="0"/>
              <a:t>2024/6/3</a:t>
            </a:fld>
            <a:endParaRPr kumimoji="1" lang="ja-AU" altLang="en-US"/>
          </a:p>
        </p:txBody>
      </p:sp>
      <p:sp>
        <p:nvSpPr>
          <p:cNvPr id="4" name="フッター プレースホルダー 3">
            <a:extLst>
              <a:ext uri="{FF2B5EF4-FFF2-40B4-BE49-F238E27FC236}">
                <a16:creationId xmlns:a16="http://schemas.microsoft.com/office/drawing/2014/main" id="{9741655C-020A-28D0-4F2E-9DDBCAE8BB1E}"/>
              </a:ext>
            </a:extLst>
          </p:cNvPr>
          <p:cNvSpPr>
            <a:spLocks noGrp="1"/>
          </p:cNvSpPr>
          <p:nvPr>
            <p:ph type="ftr" sz="quarter" idx="11"/>
          </p:nvPr>
        </p:nvSpPr>
        <p:spPr/>
        <p:txBody>
          <a:bodyPr/>
          <a:lstStyle/>
          <a:p>
            <a:endParaRPr kumimoji="1" lang="ja-AU" altLang="en-US"/>
          </a:p>
        </p:txBody>
      </p:sp>
      <p:sp>
        <p:nvSpPr>
          <p:cNvPr id="5" name="スライド番号プレースホルダー 4">
            <a:extLst>
              <a:ext uri="{FF2B5EF4-FFF2-40B4-BE49-F238E27FC236}">
                <a16:creationId xmlns:a16="http://schemas.microsoft.com/office/drawing/2014/main" id="{5508A23F-A4BA-091E-EFA6-10DBF1AE352E}"/>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668107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560590D-F9A9-51BF-CB90-1763512AD74B}"/>
              </a:ext>
            </a:extLst>
          </p:cNvPr>
          <p:cNvSpPr>
            <a:spLocks noGrp="1"/>
          </p:cNvSpPr>
          <p:nvPr>
            <p:ph type="dt" sz="half" idx="10"/>
          </p:nvPr>
        </p:nvSpPr>
        <p:spPr/>
        <p:txBody>
          <a:bodyPr/>
          <a:lstStyle/>
          <a:p>
            <a:fld id="{3EF7413B-D07C-F04B-AC7C-723FA58FF1F1}" type="datetime1">
              <a:rPr kumimoji="1" lang="ja-JP" altLang="en-US" smtClean="0"/>
              <a:t>2024/6/3</a:t>
            </a:fld>
            <a:endParaRPr kumimoji="1" lang="ja-AU" altLang="en-US"/>
          </a:p>
        </p:txBody>
      </p:sp>
      <p:sp>
        <p:nvSpPr>
          <p:cNvPr id="3" name="フッター プレースホルダー 2">
            <a:extLst>
              <a:ext uri="{FF2B5EF4-FFF2-40B4-BE49-F238E27FC236}">
                <a16:creationId xmlns:a16="http://schemas.microsoft.com/office/drawing/2014/main" id="{61AA922E-28EB-2F29-D7FF-442229A5ABC3}"/>
              </a:ext>
            </a:extLst>
          </p:cNvPr>
          <p:cNvSpPr>
            <a:spLocks noGrp="1"/>
          </p:cNvSpPr>
          <p:nvPr>
            <p:ph type="ftr" sz="quarter" idx="11"/>
          </p:nvPr>
        </p:nvSpPr>
        <p:spPr/>
        <p:txBody>
          <a:bodyPr/>
          <a:lstStyle/>
          <a:p>
            <a:endParaRPr kumimoji="1" lang="ja-AU" altLang="en-US"/>
          </a:p>
        </p:txBody>
      </p:sp>
      <p:sp>
        <p:nvSpPr>
          <p:cNvPr id="4" name="スライド番号プレースホルダー 3">
            <a:extLst>
              <a:ext uri="{FF2B5EF4-FFF2-40B4-BE49-F238E27FC236}">
                <a16:creationId xmlns:a16="http://schemas.microsoft.com/office/drawing/2014/main" id="{F8890DC8-424E-7B4B-E1D0-A58BDDE1907E}"/>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20402603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49372-D7A2-C570-1CC0-ABDC67FB1C2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AU" altLang="en-US"/>
          </a:p>
        </p:txBody>
      </p:sp>
      <p:sp>
        <p:nvSpPr>
          <p:cNvPr id="3" name="コンテンツ プレースホルダー 2">
            <a:extLst>
              <a:ext uri="{FF2B5EF4-FFF2-40B4-BE49-F238E27FC236}">
                <a16:creationId xmlns:a16="http://schemas.microsoft.com/office/drawing/2014/main" id="{19910B07-2976-3B3B-FDBB-CC175EDF17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4" name="テキスト プレースホルダー 3">
            <a:extLst>
              <a:ext uri="{FF2B5EF4-FFF2-40B4-BE49-F238E27FC236}">
                <a16:creationId xmlns:a16="http://schemas.microsoft.com/office/drawing/2014/main" id="{F6A5D4A7-BB1A-265E-F705-E3D674B36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B0C0958-C10C-18E9-5430-B3F07E6A9FAA}"/>
              </a:ext>
            </a:extLst>
          </p:cNvPr>
          <p:cNvSpPr>
            <a:spLocks noGrp="1"/>
          </p:cNvSpPr>
          <p:nvPr>
            <p:ph type="dt" sz="half" idx="10"/>
          </p:nvPr>
        </p:nvSpPr>
        <p:spPr/>
        <p:txBody>
          <a:bodyPr/>
          <a:lstStyle/>
          <a:p>
            <a:fld id="{04FFEE6B-82BB-CC42-AF72-676454A6B396}" type="datetime1">
              <a:rPr kumimoji="1" lang="ja-JP" altLang="en-US" smtClean="0"/>
              <a:t>2024/6/3</a:t>
            </a:fld>
            <a:endParaRPr kumimoji="1" lang="ja-AU" altLang="en-US"/>
          </a:p>
        </p:txBody>
      </p:sp>
      <p:sp>
        <p:nvSpPr>
          <p:cNvPr id="6" name="フッター プレースホルダー 5">
            <a:extLst>
              <a:ext uri="{FF2B5EF4-FFF2-40B4-BE49-F238E27FC236}">
                <a16:creationId xmlns:a16="http://schemas.microsoft.com/office/drawing/2014/main" id="{291D25E8-4835-F23B-712E-ABAEE6D3B245}"/>
              </a:ext>
            </a:extLst>
          </p:cNvPr>
          <p:cNvSpPr>
            <a:spLocks noGrp="1"/>
          </p:cNvSpPr>
          <p:nvPr>
            <p:ph type="ftr" sz="quarter" idx="11"/>
          </p:nvPr>
        </p:nvSpPr>
        <p:spPr/>
        <p:txBody>
          <a:bodyPr/>
          <a:lstStyle/>
          <a:p>
            <a:endParaRPr kumimoji="1" lang="ja-AU" altLang="en-US"/>
          </a:p>
        </p:txBody>
      </p:sp>
      <p:sp>
        <p:nvSpPr>
          <p:cNvPr id="7" name="スライド番号プレースホルダー 6">
            <a:extLst>
              <a:ext uri="{FF2B5EF4-FFF2-40B4-BE49-F238E27FC236}">
                <a16:creationId xmlns:a16="http://schemas.microsoft.com/office/drawing/2014/main" id="{2646EF59-2A0C-98EA-AE16-249495561945}"/>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15318515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E74B82-555A-F92A-CA33-5D85CA001C3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AU" altLang="en-US"/>
          </a:p>
        </p:txBody>
      </p:sp>
      <p:sp>
        <p:nvSpPr>
          <p:cNvPr id="3" name="図プレースホルダー 2">
            <a:extLst>
              <a:ext uri="{FF2B5EF4-FFF2-40B4-BE49-F238E27FC236}">
                <a16:creationId xmlns:a16="http://schemas.microsoft.com/office/drawing/2014/main" id="{1794B938-E3F8-2513-2F65-37FDD1BF5F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AU" altLang="en-US"/>
          </a:p>
        </p:txBody>
      </p:sp>
      <p:sp>
        <p:nvSpPr>
          <p:cNvPr id="4" name="テキスト プレースホルダー 3">
            <a:extLst>
              <a:ext uri="{FF2B5EF4-FFF2-40B4-BE49-F238E27FC236}">
                <a16:creationId xmlns:a16="http://schemas.microsoft.com/office/drawing/2014/main" id="{792FCE70-4009-446B-0A01-39EA88227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183AEBF-839A-CB28-AF69-F53E027F9C3B}"/>
              </a:ext>
            </a:extLst>
          </p:cNvPr>
          <p:cNvSpPr>
            <a:spLocks noGrp="1"/>
          </p:cNvSpPr>
          <p:nvPr>
            <p:ph type="dt" sz="half" idx="10"/>
          </p:nvPr>
        </p:nvSpPr>
        <p:spPr/>
        <p:txBody>
          <a:bodyPr/>
          <a:lstStyle/>
          <a:p>
            <a:fld id="{5467421D-ECD9-C44E-862D-FB0A04A3D619}" type="datetime1">
              <a:rPr kumimoji="1" lang="ja-JP" altLang="en-US" smtClean="0"/>
              <a:t>2024/6/3</a:t>
            </a:fld>
            <a:endParaRPr kumimoji="1" lang="ja-AU" altLang="en-US"/>
          </a:p>
        </p:txBody>
      </p:sp>
      <p:sp>
        <p:nvSpPr>
          <p:cNvPr id="6" name="フッター プレースホルダー 5">
            <a:extLst>
              <a:ext uri="{FF2B5EF4-FFF2-40B4-BE49-F238E27FC236}">
                <a16:creationId xmlns:a16="http://schemas.microsoft.com/office/drawing/2014/main" id="{76966231-0E04-20CF-D284-DAAEE18C64AA}"/>
              </a:ext>
            </a:extLst>
          </p:cNvPr>
          <p:cNvSpPr>
            <a:spLocks noGrp="1"/>
          </p:cNvSpPr>
          <p:nvPr>
            <p:ph type="ftr" sz="quarter" idx="11"/>
          </p:nvPr>
        </p:nvSpPr>
        <p:spPr/>
        <p:txBody>
          <a:bodyPr/>
          <a:lstStyle/>
          <a:p>
            <a:endParaRPr kumimoji="1" lang="ja-AU" altLang="en-US"/>
          </a:p>
        </p:txBody>
      </p:sp>
      <p:sp>
        <p:nvSpPr>
          <p:cNvPr id="7" name="スライド番号プレースホルダー 6">
            <a:extLst>
              <a:ext uri="{FF2B5EF4-FFF2-40B4-BE49-F238E27FC236}">
                <a16:creationId xmlns:a16="http://schemas.microsoft.com/office/drawing/2014/main" id="{C1C2A9D6-C39A-D16B-768A-3804BCA61DC0}"/>
              </a:ext>
            </a:extLst>
          </p:cNvPr>
          <p:cNvSpPr>
            <a:spLocks noGrp="1"/>
          </p:cNvSpPr>
          <p:nvPr>
            <p:ph type="sldNum" sz="quarter" idx="12"/>
          </p:nvPr>
        </p:nvSpPr>
        <p:spPr/>
        <p:txBody>
          <a:body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13330599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F8B0E5D-7C77-347E-A6F5-1BAFF979DF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AU" altLang="en-US"/>
          </a:p>
        </p:txBody>
      </p:sp>
      <p:sp>
        <p:nvSpPr>
          <p:cNvPr id="3" name="テキスト プレースホルダー 2">
            <a:extLst>
              <a:ext uri="{FF2B5EF4-FFF2-40B4-BE49-F238E27FC236}">
                <a16:creationId xmlns:a16="http://schemas.microsoft.com/office/drawing/2014/main" id="{5C930C1B-1616-67AE-9925-1BA6A757C5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AU" altLang="en-US"/>
          </a:p>
        </p:txBody>
      </p:sp>
      <p:sp>
        <p:nvSpPr>
          <p:cNvPr id="4" name="日付プレースホルダー 3">
            <a:extLst>
              <a:ext uri="{FF2B5EF4-FFF2-40B4-BE49-F238E27FC236}">
                <a16:creationId xmlns:a16="http://schemas.microsoft.com/office/drawing/2014/main" id="{CDECA40B-AF56-1AD5-3E3A-F88640203A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F5CC9E-43DD-ED47-9878-D444E88E0985}" type="datetime1">
              <a:rPr kumimoji="1" lang="ja-JP" altLang="en-US" smtClean="0"/>
              <a:t>2024/6/3</a:t>
            </a:fld>
            <a:endParaRPr kumimoji="1" lang="ja-AU" altLang="en-US"/>
          </a:p>
        </p:txBody>
      </p:sp>
      <p:sp>
        <p:nvSpPr>
          <p:cNvPr id="5" name="フッター プレースホルダー 4">
            <a:extLst>
              <a:ext uri="{FF2B5EF4-FFF2-40B4-BE49-F238E27FC236}">
                <a16:creationId xmlns:a16="http://schemas.microsoft.com/office/drawing/2014/main" id="{1E431962-8629-1835-C864-862D1D2352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AU" altLang="en-US"/>
          </a:p>
        </p:txBody>
      </p:sp>
      <p:sp>
        <p:nvSpPr>
          <p:cNvPr id="6" name="スライド番号プレースホルダー 5">
            <a:extLst>
              <a:ext uri="{FF2B5EF4-FFF2-40B4-BE49-F238E27FC236}">
                <a16:creationId xmlns:a16="http://schemas.microsoft.com/office/drawing/2014/main" id="{CAD8B383-6F5B-1F2A-5C0F-ED19CAB23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2559DE-7F55-6B49-A0CD-7921EF7E99F9}" type="slidenum">
              <a:rPr kumimoji="1" lang="ja-AU" altLang="en-US" smtClean="0"/>
              <a:t>‹#›</a:t>
            </a:fld>
            <a:endParaRPr kumimoji="1" lang="ja-AU" altLang="en-US"/>
          </a:p>
        </p:txBody>
      </p:sp>
    </p:spTree>
    <p:extLst>
      <p:ext uri="{BB962C8B-B14F-4D97-AF65-F5344CB8AC3E}">
        <p14:creationId xmlns:p14="http://schemas.microsoft.com/office/powerpoint/2010/main" val="2974861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A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jpe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jpeg"/><Relationship Id="rId7" Type="http://schemas.openxmlformats.org/officeDocument/2006/relationships/diagramColors" Target="../diagrams/colors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タイトル 1">
            <a:extLst>
              <a:ext uri="{FF2B5EF4-FFF2-40B4-BE49-F238E27FC236}">
                <a16:creationId xmlns:a16="http://schemas.microsoft.com/office/drawing/2014/main" id="{A2A95512-83B4-346D-E166-19514C2EB43C}"/>
              </a:ext>
            </a:extLst>
          </p:cNvPr>
          <p:cNvSpPr>
            <a:spLocks noGrp="1"/>
          </p:cNvSpPr>
          <p:nvPr>
            <p:ph type="ctrTitle"/>
          </p:nvPr>
        </p:nvSpPr>
        <p:spPr>
          <a:xfrm>
            <a:off x="1472608" y="1380564"/>
            <a:ext cx="4561369" cy="2346229"/>
          </a:xfrm>
        </p:spPr>
        <p:txBody>
          <a:bodyPr anchor="b">
            <a:normAutofit/>
          </a:bodyPr>
          <a:lstStyle/>
          <a:p>
            <a:r>
              <a:rPr kumimoji="1" lang="en-US" altLang="ja-AU" sz="3200" dirty="0">
                <a:solidFill>
                  <a:srgbClr val="595959"/>
                </a:solidFill>
              </a:rPr>
              <a:t>Data</a:t>
            </a:r>
            <a:r>
              <a:rPr kumimoji="1" lang="ja-AU" altLang="en-US" sz="3200" dirty="0">
                <a:solidFill>
                  <a:srgbClr val="595959"/>
                </a:solidFill>
              </a:rPr>
              <a:t>の前処理</a:t>
            </a:r>
          </a:p>
        </p:txBody>
      </p:sp>
      <p:sp>
        <p:nvSpPr>
          <p:cNvPr id="3" name="字幕 2">
            <a:extLst>
              <a:ext uri="{FF2B5EF4-FFF2-40B4-BE49-F238E27FC236}">
                <a16:creationId xmlns:a16="http://schemas.microsoft.com/office/drawing/2014/main" id="{82BBAC54-E07E-4728-E593-44696241E884}"/>
              </a:ext>
            </a:extLst>
          </p:cNvPr>
          <p:cNvSpPr>
            <a:spLocks noGrp="1"/>
          </p:cNvSpPr>
          <p:nvPr>
            <p:ph type="subTitle" idx="1"/>
          </p:nvPr>
        </p:nvSpPr>
        <p:spPr>
          <a:xfrm>
            <a:off x="1472608" y="4061345"/>
            <a:ext cx="4561369" cy="1416090"/>
          </a:xfrm>
        </p:spPr>
        <p:txBody>
          <a:bodyPr anchor="t">
            <a:normAutofit/>
          </a:bodyPr>
          <a:lstStyle/>
          <a:p>
            <a:r>
              <a:rPr kumimoji="1" lang="en-AU" altLang="ja-AU" sz="1400" dirty="0">
                <a:solidFill>
                  <a:srgbClr val="595959"/>
                </a:solidFill>
              </a:rPr>
              <a:t>Titanic - Machine Learning from Disaster | Kaggle</a:t>
            </a:r>
          </a:p>
          <a:p>
            <a:endParaRPr kumimoji="1" lang="ja-AU" altLang="en-US" sz="1400" dirty="0">
              <a:solidFill>
                <a:srgbClr val="595959"/>
              </a:solidFill>
            </a:endParaRPr>
          </a:p>
        </p:txBody>
      </p:sp>
      <p:pic>
        <p:nvPicPr>
          <p:cNvPr id="32" name="Graphic 31" descr="BI ダッシュボード">
            <a:extLst>
              <a:ext uri="{FF2B5EF4-FFF2-40B4-BE49-F238E27FC236}">
                <a16:creationId xmlns:a16="http://schemas.microsoft.com/office/drawing/2014/main" id="{C842E036-3416-00B7-DBCD-AA8B2250AF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0935" y="1419785"/>
            <a:ext cx="4018430" cy="4018430"/>
          </a:xfrm>
          <a:prstGeom prst="rect">
            <a:avLst/>
          </a:prstGeom>
        </p:spPr>
      </p:pic>
      <p:sp>
        <p:nvSpPr>
          <p:cNvPr id="4" name="日付プレースホルダー 3">
            <a:extLst>
              <a:ext uri="{FF2B5EF4-FFF2-40B4-BE49-F238E27FC236}">
                <a16:creationId xmlns:a16="http://schemas.microsoft.com/office/drawing/2014/main" id="{9B395C37-E6DB-3301-02DD-8C8624011B64}"/>
              </a:ext>
            </a:extLst>
          </p:cNvPr>
          <p:cNvSpPr>
            <a:spLocks noGrp="1"/>
          </p:cNvSpPr>
          <p:nvPr>
            <p:ph type="dt" sz="half" idx="10"/>
          </p:nvPr>
        </p:nvSpPr>
        <p:spPr/>
        <p:txBody>
          <a:bodyPr/>
          <a:lstStyle/>
          <a:p>
            <a:fld id="{90B8F731-EB06-CA43-B1B6-BF8BDD6A1ABC}" type="datetime1">
              <a:rPr kumimoji="1" lang="ja-JP" altLang="en-US" smtClean="0"/>
              <a:t>2024/6/3</a:t>
            </a:fld>
            <a:endParaRPr kumimoji="1" lang="ja-AU" altLang="en-US"/>
          </a:p>
        </p:txBody>
      </p:sp>
      <p:sp>
        <p:nvSpPr>
          <p:cNvPr id="6" name="スライド番号プレースホルダー 5">
            <a:extLst>
              <a:ext uri="{FF2B5EF4-FFF2-40B4-BE49-F238E27FC236}">
                <a16:creationId xmlns:a16="http://schemas.microsoft.com/office/drawing/2014/main" id="{83967866-51B3-EA37-73D9-4941C27A7E83}"/>
              </a:ext>
            </a:extLst>
          </p:cNvPr>
          <p:cNvSpPr>
            <a:spLocks noGrp="1"/>
          </p:cNvSpPr>
          <p:nvPr>
            <p:ph type="sldNum" sz="quarter" idx="12"/>
          </p:nvPr>
        </p:nvSpPr>
        <p:spPr/>
        <p:txBody>
          <a:bodyPr/>
          <a:lstStyle/>
          <a:p>
            <a:fld id="{1B2559DE-7F55-6B49-A0CD-7921EF7E99F9}" type="slidenum">
              <a:rPr kumimoji="1" lang="ja-AU" altLang="en-US" smtClean="0"/>
              <a:t>1</a:t>
            </a:fld>
            <a:endParaRPr kumimoji="1" lang="ja-AU" altLang="en-US"/>
          </a:p>
        </p:txBody>
      </p:sp>
    </p:spTree>
    <p:extLst>
      <p:ext uri="{BB962C8B-B14F-4D97-AF65-F5344CB8AC3E}">
        <p14:creationId xmlns:p14="http://schemas.microsoft.com/office/powerpoint/2010/main" val="3860689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5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52">
            <a:extLst>
              <a:ext uri="{FF2B5EF4-FFF2-40B4-BE49-F238E27FC236}">
                <a16:creationId xmlns:a16="http://schemas.microsoft.com/office/drawing/2014/main" id="{1CCD5215-E90C-E49E-681E-5CD9140AE1A2}"/>
              </a:ext>
            </a:extLst>
          </p:cNvPr>
          <p:cNvPicPr>
            <a:picLocks noChangeAspect="1"/>
          </p:cNvPicPr>
          <p:nvPr/>
        </p:nvPicPr>
        <p:blipFill rotWithShape="1">
          <a:blip r:embed="rId3">
            <a:alphaModFix amt="35000"/>
          </a:blip>
          <a:srcRect t="7751" b="7980"/>
          <a:stretch/>
        </p:blipFill>
        <p:spPr>
          <a:xfrm>
            <a:off x="20" y="10"/>
            <a:ext cx="12191980" cy="6857990"/>
          </a:xfrm>
          <a:prstGeom prst="rect">
            <a:avLst/>
          </a:prstGeom>
        </p:spPr>
      </p:pic>
      <p:sp>
        <p:nvSpPr>
          <p:cNvPr id="2" name="タイトル 1">
            <a:extLst>
              <a:ext uri="{FF2B5EF4-FFF2-40B4-BE49-F238E27FC236}">
                <a16:creationId xmlns:a16="http://schemas.microsoft.com/office/drawing/2014/main" id="{8D9DFEB2-D1BE-1774-1987-C26881DFF02C}"/>
              </a:ext>
            </a:extLst>
          </p:cNvPr>
          <p:cNvSpPr>
            <a:spLocks noGrp="1"/>
          </p:cNvSpPr>
          <p:nvPr>
            <p:ph type="title"/>
          </p:nvPr>
        </p:nvSpPr>
        <p:spPr>
          <a:xfrm>
            <a:off x="838200" y="365125"/>
            <a:ext cx="10515600" cy="1325563"/>
          </a:xfrm>
        </p:spPr>
        <p:txBody>
          <a:bodyPr>
            <a:normAutofit/>
          </a:bodyPr>
          <a:lstStyle/>
          <a:p>
            <a:r>
              <a:rPr lang="en-AU" altLang="ja-AU">
                <a:solidFill>
                  <a:srgbClr val="FFFFFF"/>
                </a:solidFill>
              </a:rPr>
              <a:t>Pandas </a:t>
            </a:r>
            <a:r>
              <a:rPr lang="ja-JP" altLang="en-US">
                <a:solidFill>
                  <a:srgbClr val="FFFFFF"/>
                </a:solidFill>
              </a:rPr>
              <a:t>キー</a:t>
            </a:r>
            <a:r>
              <a:rPr lang="en-AU" altLang="ja-JP">
                <a:solidFill>
                  <a:srgbClr val="FFFFFF"/>
                </a:solidFill>
              </a:rPr>
              <a:t>code</a:t>
            </a:r>
            <a:r>
              <a:rPr lang="ja-JP" altLang="en-US">
                <a:solidFill>
                  <a:srgbClr val="FFFFFF"/>
                </a:solidFill>
              </a:rPr>
              <a:t>集</a:t>
            </a:r>
            <a:r>
              <a:rPr lang="ja-AU" altLang="en-US">
                <a:solidFill>
                  <a:srgbClr val="FFFFFF"/>
                </a:solidFill>
              </a:rPr>
              <a:t>🐼</a:t>
            </a:r>
          </a:p>
        </p:txBody>
      </p:sp>
      <p:sp>
        <p:nvSpPr>
          <p:cNvPr id="34" name="日付プレースホルダー 33">
            <a:extLst>
              <a:ext uri="{FF2B5EF4-FFF2-40B4-BE49-F238E27FC236}">
                <a16:creationId xmlns:a16="http://schemas.microsoft.com/office/drawing/2014/main" id="{55B7B7C6-E2BD-0AEA-EF12-AD7C86181045}"/>
              </a:ext>
            </a:extLst>
          </p:cNvPr>
          <p:cNvSpPr>
            <a:spLocks noGrp="1"/>
          </p:cNvSpPr>
          <p:nvPr>
            <p:ph type="dt" sz="half" idx="10"/>
          </p:nvPr>
        </p:nvSpPr>
        <p:spPr>
          <a:xfrm>
            <a:off x="838200" y="6356350"/>
            <a:ext cx="2743200" cy="365125"/>
          </a:xfrm>
        </p:spPr>
        <p:txBody>
          <a:bodyPr>
            <a:normAutofit/>
          </a:bodyPr>
          <a:lstStyle/>
          <a:p>
            <a:pPr>
              <a:spcAft>
                <a:spcPts val="600"/>
              </a:spcAft>
            </a:pPr>
            <a:fld id="{DF35B4BB-2550-0B4A-966B-ACA547BC843D}" type="datetime1">
              <a:rPr kumimoji="1" lang="ja-JP" altLang="en-US">
                <a:solidFill>
                  <a:srgbClr val="FFFFFF"/>
                </a:solidFill>
              </a:rPr>
              <a:pPr>
                <a:spcAft>
                  <a:spcPts val="600"/>
                </a:spcAft>
              </a:pPr>
              <a:t>2024/6/3</a:t>
            </a:fld>
            <a:endParaRPr kumimoji="1" lang="ja-AU" altLang="en-US">
              <a:solidFill>
                <a:srgbClr val="FFFFFF"/>
              </a:solidFill>
            </a:endParaRPr>
          </a:p>
        </p:txBody>
      </p:sp>
      <p:sp>
        <p:nvSpPr>
          <p:cNvPr id="37" name="スライド番号プレースホルダー 36">
            <a:extLst>
              <a:ext uri="{FF2B5EF4-FFF2-40B4-BE49-F238E27FC236}">
                <a16:creationId xmlns:a16="http://schemas.microsoft.com/office/drawing/2014/main" id="{ED41DD65-440D-8550-1D91-4478482AB756}"/>
              </a:ext>
            </a:extLst>
          </p:cNvPr>
          <p:cNvSpPr>
            <a:spLocks noGrp="1"/>
          </p:cNvSpPr>
          <p:nvPr>
            <p:ph type="sldNum" sz="quarter" idx="12"/>
          </p:nvPr>
        </p:nvSpPr>
        <p:spPr>
          <a:xfrm>
            <a:off x="8610600" y="6356350"/>
            <a:ext cx="2743200" cy="365125"/>
          </a:xfrm>
        </p:spPr>
        <p:txBody>
          <a:bodyPr>
            <a:normAutofit/>
          </a:bodyPr>
          <a:lstStyle/>
          <a:p>
            <a:pPr>
              <a:spcAft>
                <a:spcPts val="600"/>
              </a:spcAft>
            </a:pPr>
            <a:fld id="{1B2559DE-7F55-6B49-A0CD-7921EF7E99F9}" type="slidenum">
              <a:rPr kumimoji="1" lang="ja-AU" altLang="en-US">
                <a:solidFill>
                  <a:srgbClr val="FFFFFF"/>
                </a:solidFill>
              </a:rPr>
              <a:pPr>
                <a:spcAft>
                  <a:spcPts val="600"/>
                </a:spcAft>
              </a:pPr>
              <a:t>10</a:t>
            </a:fld>
            <a:endParaRPr kumimoji="1" lang="ja-AU" altLang="en-US">
              <a:solidFill>
                <a:srgbClr val="FFFFFF"/>
              </a:solidFill>
            </a:endParaRPr>
          </a:p>
        </p:txBody>
      </p:sp>
      <p:graphicFrame>
        <p:nvGraphicFramePr>
          <p:cNvPr id="32" name="コンテンツ プレースホルダー 31">
            <a:extLst>
              <a:ext uri="{FF2B5EF4-FFF2-40B4-BE49-F238E27FC236}">
                <a16:creationId xmlns:a16="http://schemas.microsoft.com/office/drawing/2014/main" id="{969A2FB2-840B-C5DE-F643-5608837980C0}"/>
              </a:ext>
            </a:extLst>
          </p:cNvPr>
          <p:cNvGraphicFramePr>
            <a:graphicFrameLocks noGrp="1"/>
          </p:cNvGraphicFramePr>
          <p:nvPr>
            <p:ph idx="1"/>
            <p:extLst>
              <p:ext uri="{D42A27DB-BD31-4B8C-83A1-F6EECF244321}">
                <p14:modId xmlns:p14="http://schemas.microsoft.com/office/powerpoint/2010/main" val="15154288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926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A5463F-4E95-FF87-6261-6DE5A31EA5D4}"/>
              </a:ext>
            </a:extLst>
          </p:cNvPr>
          <p:cNvSpPr>
            <a:spLocks noGrp="1"/>
          </p:cNvSpPr>
          <p:nvPr>
            <p:ph type="title"/>
          </p:nvPr>
        </p:nvSpPr>
        <p:spPr>
          <a:xfrm>
            <a:off x="481011" y="327025"/>
            <a:ext cx="5324477" cy="1630363"/>
          </a:xfrm>
        </p:spPr>
        <p:txBody>
          <a:bodyPr anchor="b">
            <a:normAutofit/>
          </a:bodyPr>
          <a:lstStyle/>
          <a:p>
            <a:r>
              <a:rPr kumimoji="1" lang="ja-AU" altLang="en-US" sz="3600"/>
              <a:t>参考文献</a:t>
            </a:r>
          </a:p>
        </p:txBody>
      </p:sp>
      <p:pic>
        <p:nvPicPr>
          <p:cNvPr id="21" name="Picture 20">
            <a:extLst>
              <a:ext uri="{FF2B5EF4-FFF2-40B4-BE49-F238E27FC236}">
                <a16:creationId xmlns:a16="http://schemas.microsoft.com/office/drawing/2014/main" id="{2FD00F74-46AC-DA64-7DC9-465B8E8F681B}"/>
              </a:ext>
            </a:extLst>
          </p:cNvPr>
          <p:cNvPicPr>
            <a:picLocks noChangeAspect="1"/>
          </p:cNvPicPr>
          <p:nvPr/>
        </p:nvPicPr>
        <p:blipFill rotWithShape="1">
          <a:blip r:embed="rId3"/>
          <a:srcRect l="25222" r="8268" b="1"/>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sp>
        <p:nvSpPr>
          <p:cNvPr id="4" name="日付プレースホルダー 3">
            <a:extLst>
              <a:ext uri="{FF2B5EF4-FFF2-40B4-BE49-F238E27FC236}">
                <a16:creationId xmlns:a16="http://schemas.microsoft.com/office/drawing/2014/main" id="{0BA5D5E4-D5EA-2BF0-5B71-50C42D7E93CB}"/>
              </a:ext>
            </a:extLst>
          </p:cNvPr>
          <p:cNvSpPr>
            <a:spLocks noGrp="1"/>
          </p:cNvSpPr>
          <p:nvPr>
            <p:ph type="dt" sz="half" idx="10"/>
          </p:nvPr>
        </p:nvSpPr>
        <p:spPr>
          <a:xfrm>
            <a:off x="8126413" y="6356350"/>
            <a:ext cx="2743200" cy="365125"/>
          </a:xfrm>
        </p:spPr>
        <p:txBody>
          <a:bodyPr>
            <a:normAutofit/>
          </a:bodyPr>
          <a:lstStyle/>
          <a:p>
            <a:pPr algn="r">
              <a:spcAft>
                <a:spcPts val="600"/>
              </a:spcAft>
            </a:pPr>
            <a:fld id="{AA2913EB-C98D-1F4F-81C3-A3614B222BD1}" type="datetime1">
              <a:rPr kumimoji="1" lang="ja-JP" altLang="en-US">
                <a:solidFill>
                  <a:prstClr val="white"/>
                </a:solidFill>
              </a:rPr>
              <a:pPr algn="r">
                <a:spcAft>
                  <a:spcPts val="600"/>
                </a:spcAft>
              </a:pPr>
              <a:t>2024/6/3</a:t>
            </a:fld>
            <a:endParaRPr kumimoji="1" lang="ja-AU" altLang="en-US">
              <a:solidFill>
                <a:prstClr val="white"/>
              </a:solidFill>
            </a:endParaRPr>
          </a:p>
        </p:txBody>
      </p:sp>
      <p:sp>
        <p:nvSpPr>
          <p:cNvPr id="5" name="スライド番号プレースホルダー 4">
            <a:extLst>
              <a:ext uri="{FF2B5EF4-FFF2-40B4-BE49-F238E27FC236}">
                <a16:creationId xmlns:a16="http://schemas.microsoft.com/office/drawing/2014/main" id="{799CC41F-4C02-E31F-80D5-CA908ECF8B0D}"/>
              </a:ext>
            </a:extLst>
          </p:cNvPr>
          <p:cNvSpPr>
            <a:spLocks noGrp="1"/>
          </p:cNvSpPr>
          <p:nvPr>
            <p:ph type="sldNum" sz="quarter" idx="12"/>
          </p:nvPr>
        </p:nvSpPr>
        <p:spPr>
          <a:xfrm>
            <a:off x="10869612" y="6356350"/>
            <a:ext cx="819187" cy="365125"/>
          </a:xfrm>
        </p:spPr>
        <p:txBody>
          <a:bodyPr>
            <a:normAutofit/>
          </a:bodyPr>
          <a:lstStyle/>
          <a:p>
            <a:pPr>
              <a:spcAft>
                <a:spcPts val="600"/>
              </a:spcAft>
            </a:pPr>
            <a:fld id="{1B2559DE-7F55-6B49-A0CD-7921EF7E99F9}" type="slidenum">
              <a:rPr kumimoji="1" lang="ja-AU" altLang="en-US">
                <a:solidFill>
                  <a:prstClr val="white"/>
                </a:solidFill>
              </a:rPr>
              <a:pPr>
                <a:spcAft>
                  <a:spcPts val="600"/>
                </a:spcAft>
              </a:pPr>
              <a:t>11</a:t>
            </a:fld>
            <a:endParaRPr kumimoji="1" lang="ja-AU" altLang="en-US">
              <a:solidFill>
                <a:prstClr val="white"/>
              </a:solidFill>
            </a:endParaRPr>
          </a:p>
        </p:txBody>
      </p:sp>
      <p:graphicFrame>
        <p:nvGraphicFramePr>
          <p:cNvPr id="20" name="コンテンツ プレースホルダー 2">
            <a:extLst>
              <a:ext uri="{FF2B5EF4-FFF2-40B4-BE49-F238E27FC236}">
                <a16:creationId xmlns:a16="http://schemas.microsoft.com/office/drawing/2014/main" id="{264E2B5F-E73C-9A5B-E0E9-5D60D2C0BC60}"/>
              </a:ext>
            </a:extLst>
          </p:cNvPr>
          <p:cNvGraphicFramePr>
            <a:graphicFrameLocks noGrp="1"/>
          </p:cNvGraphicFramePr>
          <p:nvPr>
            <p:ph idx="1"/>
            <p:extLst>
              <p:ext uri="{D42A27DB-BD31-4B8C-83A1-F6EECF244321}">
                <p14:modId xmlns:p14="http://schemas.microsoft.com/office/powerpoint/2010/main" val="1189028451"/>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115221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4DE67D0-A411-BA61-BAB9-D48BDEAA9649}"/>
              </a:ext>
            </a:extLst>
          </p:cNvPr>
          <p:cNvSpPr>
            <a:spLocks noGrp="1"/>
          </p:cNvSpPr>
          <p:nvPr>
            <p:ph type="title"/>
          </p:nvPr>
        </p:nvSpPr>
        <p:spPr>
          <a:xfrm>
            <a:off x="838200" y="556995"/>
            <a:ext cx="10515600" cy="1133693"/>
          </a:xfrm>
        </p:spPr>
        <p:txBody>
          <a:bodyPr>
            <a:normAutofit/>
          </a:bodyPr>
          <a:lstStyle/>
          <a:p>
            <a:r>
              <a:rPr lang="ja-JP" altLang="en-US" sz="5200" b="1" i="0">
                <a:effectLst/>
                <a:highlight>
                  <a:srgbClr val="F2F2F2"/>
                </a:highlight>
                <a:latin typeface="-apple-system"/>
              </a:rPr>
              <a:t>第</a:t>
            </a:r>
            <a:r>
              <a:rPr lang="en-US" altLang="ja-JP" sz="5200" b="1" i="0" dirty="0">
                <a:effectLst/>
                <a:highlight>
                  <a:srgbClr val="F2F2F2"/>
                </a:highlight>
                <a:latin typeface="-apple-system"/>
              </a:rPr>
              <a:t>1</a:t>
            </a:r>
            <a:r>
              <a:rPr lang="ja-JP" altLang="en-US" sz="5200" b="1" i="0">
                <a:effectLst/>
                <a:highlight>
                  <a:srgbClr val="F2F2F2"/>
                </a:highlight>
                <a:latin typeface="-apple-system"/>
              </a:rPr>
              <a:t>章</a:t>
            </a:r>
            <a:r>
              <a:rPr lang="en-US" altLang="ja-JP" sz="5200" b="1" i="0" dirty="0">
                <a:effectLst/>
                <a:highlight>
                  <a:srgbClr val="F2F2F2"/>
                </a:highlight>
                <a:latin typeface="-apple-system"/>
              </a:rPr>
              <a:t>: </a:t>
            </a:r>
            <a:r>
              <a:rPr lang="ja-JP" altLang="en-US" sz="5200" b="1" i="0">
                <a:effectLst/>
                <a:highlight>
                  <a:srgbClr val="F2F2F2"/>
                </a:highlight>
                <a:latin typeface="-apple-system"/>
              </a:rPr>
              <a:t>データ前処理の概要</a:t>
            </a:r>
            <a:endParaRPr kumimoji="1" lang="ja-AU" altLang="en-US" sz="5200" dirty="0"/>
          </a:p>
        </p:txBody>
      </p:sp>
      <p:graphicFrame>
        <p:nvGraphicFramePr>
          <p:cNvPr id="5" name="コンテンツ プレースホルダー 2">
            <a:extLst>
              <a:ext uri="{FF2B5EF4-FFF2-40B4-BE49-F238E27FC236}">
                <a16:creationId xmlns:a16="http://schemas.microsoft.com/office/drawing/2014/main" id="{140A4AC9-B27D-2391-F7B3-0FEB7327024E}"/>
              </a:ext>
            </a:extLst>
          </p:cNvPr>
          <p:cNvGraphicFramePr>
            <a:graphicFrameLocks noGrp="1"/>
          </p:cNvGraphicFramePr>
          <p:nvPr>
            <p:ph idx="1"/>
            <p:extLst>
              <p:ext uri="{D42A27DB-BD31-4B8C-83A1-F6EECF244321}">
                <p14:modId xmlns:p14="http://schemas.microsoft.com/office/powerpoint/2010/main" val="27124098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日付プレースホルダー 5">
            <a:extLst>
              <a:ext uri="{FF2B5EF4-FFF2-40B4-BE49-F238E27FC236}">
                <a16:creationId xmlns:a16="http://schemas.microsoft.com/office/drawing/2014/main" id="{F429F698-F560-C1A9-1AFB-ECDEA2D9A37E}"/>
              </a:ext>
            </a:extLst>
          </p:cNvPr>
          <p:cNvSpPr>
            <a:spLocks noGrp="1"/>
          </p:cNvSpPr>
          <p:nvPr>
            <p:ph type="dt" sz="half" idx="10"/>
          </p:nvPr>
        </p:nvSpPr>
        <p:spPr/>
        <p:txBody>
          <a:bodyPr/>
          <a:lstStyle/>
          <a:p>
            <a:fld id="{0830B206-2672-604D-9FE0-9BCFB8A16893}" type="datetime1">
              <a:rPr kumimoji="1" lang="ja-JP" altLang="en-US" smtClean="0"/>
              <a:t>2024/6/3</a:t>
            </a:fld>
            <a:endParaRPr kumimoji="1" lang="ja-AU" altLang="en-US"/>
          </a:p>
        </p:txBody>
      </p:sp>
      <p:sp>
        <p:nvSpPr>
          <p:cNvPr id="7" name="スライド番号プレースホルダー 6">
            <a:extLst>
              <a:ext uri="{FF2B5EF4-FFF2-40B4-BE49-F238E27FC236}">
                <a16:creationId xmlns:a16="http://schemas.microsoft.com/office/drawing/2014/main" id="{8DC64D3C-DF8E-8B59-2061-3A0F8CE84CA5}"/>
              </a:ext>
            </a:extLst>
          </p:cNvPr>
          <p:cNvSpPr>
            <a:spLocks noGrp="1"/>
          </p:cNvSpPr>
          <p:nvPr>
            <p:ph type="sldNum" sz="quarter" idx="12"/>
          </p:nvPr>
        </p:nvSpPr>
        <p:spPr/>
        <p:txBody>
          <a:bodyPr/>
          <a:lstStyle/>
          <a:p>
            <a:fld id="{1B2559DE-7F55-6B49-A0CD-7921EF7E99F9}" type="slidenum">
              <a:rPr kumimoji="1" lang="ja-AU" altLang="en-US" smtClean="0"/>
              <a:t>2</a:t>
            </a:fld>
            <a:endParaRPr kumimoji="1" lang="ja-AU" altLang="en-US"/>
          </a:p>
        </p:txBody>
      </p:sp>
    </p:spTree>
    <p:extLst>
      <p:ext uri="{BB962C8B-B14F-4D97-AF65-F5344CB8AC3E}">
        <p14:creationId xmlns:p14="http://schemas.microsoft.com/office/powerpoint/2010/main" val="33334026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18AEA726-C988-6443-953B-A5255DFA4248}"/>
                                            </p:graphicEl>
                                          </p:spTgt>
                                        </p:tgtEl>
                                        <p:attrNameLst>
                                          <p:attrName>style.visibility</p:attrName>
                                        </p:attrNameLst>
                                      </p:cBhvr>
                                      <p:to>
                                        <p:strVal val="visible"/>
                                      </p:to>
                                    </p:set>
                                    <p:anim calcmode="lin" valueType="num">
                                      <p:cBhvr additive="base">
                                        <p:cTn id="7" dur="500" fill="hold"/>
                                        <p:tgtEl>
                                          <p:spTgt spid="5">
                                            <p:graphicEl>
                                              <a:dgm id="{18AEA726-C988-6443-953B-A5255DFA4248}"/>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18AEA726-C988-6443-953B-A5255DFA4248}"/>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911CE740-2FC7-1049-8B9C-8C0C73A73995}"/>
                                            </p:graphicEl>
                                          </p:spTgt>
                                        </p:tgtEl>
                                        <p:attrNameLst>
                                          <p:attrName>style.visibility</p:attrName>
                                        </p:attrNameLst>
                                      </p:cBhvr>
                                      <p:to>
                                        <p:strVal val="visible"/>
                                      </p:to>
                                    </p:set>
                                    <p:anim calcmode="lin" valueType="num">
                                      <p:cBhvr additive="base">
                                        <p:cTn id="13" dur="500" fill="hold"/>
                                        <p:tgtEl>
                                          <p:spTgt spid="5">
                                            <p:graphicEl>
                                              <a:dgm id="{911CE740-2FC7-1049-8B9C-8C0C73A7399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911CE740-2FC7-1049-8B9C-8C0C73A73995}"/>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7F507FCD-9410-184D-83F0-588CCF1FAE15}"/>
                                            </p:graphicEl>
                                          </p:spTgt>
                                        </p:tgtEl>
                                        <p:attrNameLst>
                                          <p:attrName>style.visibility</p:attrName>
                                        </p:attrNameLst>
                                      </p:cBhvr>
                                      <p:to>
                                        <p:strVal val="visible"/>
                                      </p:to>
                                    </p:set>
                                    <p:anim calcmode="lin" valueType="num">
                                      <p:cBhvr additive="base">
                                        <p:cTn id="19" dur="500" fill="hold"/>
                                        <p:tgtEl>
                                          <p:spTgt spid="5">
                                            <p:graphicEl>
                                              <a:dgm id="{7F507FCD-9410-184D-83F0-588CCF1FAE15}"/>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7F507FCD-9410-184D-83F0-588CCF1FAE15}"/>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093BF471-C3AC-174F-9BE6-70CF24C44FB6}"/>
                                            </p:graphicEl>
                                          </p:spTgt>
                                        </p:tgtEl>
                                        <p:attrNameLst>
                                          <p:attrName>style.visibility</p:attrName>
                                        </p:attrNameLst>
                                      </p:cBhvr>
                                      <p:to>
                                        <p:strVal val="visible"/>
                                      </p:to>
                                    </p:set>
                                    <p:anim calcmode="lin" valueType="num">
                                      <p:cBhvr additive="base">
                                        <p:cTn id="25" dur="500" fill="hold"/>
                                        <p:tgtEl>
                                          <p:spTgt spid="5">
                                            <p:graphicEl>
                                              <a:dgm id="{093BF471-C3AC-174F-9BE6-70CF24C44FB6}"/>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093BF471-C3AC-174F-9BE6-70CF24C44FB6}"/>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FA845611-D048-FD4B-A9DF-463213B982DA}"/>
                                            </p:graphicEl>
                                          </p:spTgt>
                                        </p:tgtEl>
                                        <p:attrNameLst>
                                          <p:attrName>style.visibility</p:attrName>
                                        </p:attrNameLst>
                                      </p:cBhvr>
                                      <p:to>
                                        <p:strVal val="visible"/>
                                      </p:to>
                                    </p:set>
                                    <p:anim calcmode="lin" valueType="num">
                                      <p:cBhvr additive="base">
                                        <p:cTn id="31" dur="500" fill="hold"/>
                                        <p:tgtEl>
                                          <p:spTgt spid="5">
                                            <p:graphicEl>
                                              <a:dgm id="{FA845611-D048-FD4B-A9DF-463213B982DA}"/>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FA845611-D048-FD4B-A9DF-463213B982DA}"/>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F96D9258-5971-3542-8E5D-9917386AD434}"/>
                                            </p:graphicEl>
                                          </p:spTgt>
                                        </p:tgtEl>
                                        <p:attrNameLst>
                                          <p:attrName>style.visibility</p:attrName>
                                        </p:attrNameLst>
                                      </p:cBhvr>
                                      <p:to>
                                        <p:strVal val="visible"/>
                                      </p:to>
                                    </p:set>
                                    <p:anim calcmode="lin" valueType="num">
                                      <p:cBhvr additive="base">
                                        <p:cTn id="37" dur="500" fill="hold"/>
                                        <p:tgtEl>
                                          <p:spTgt spid="5">
                                            <p:graphicEl>
                                              <a:dgm id="{F96D9258-5971-3542-8E5D-9917386AD43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F96D9258-5971-3542-8E5D-9917386AD434}"/>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graphicEl>
                                              <a:dgm id="{ABD43828-7BF5-7E4A-9FAE-B509D7F6B22C}"/>
                                            </p:graphicEl>
                                          </p:spTgt>
                                        </p:tgtEl>
                                        <p:attrNameLst>
                                          <p:attrName>style.visibility</p:attrName>
                                        </p:attrNameLst>
                                      </p:cBhvr>
                                      <p:to>
                                        <p:strVal val="visible"/>
                                      </p:to>
                                    </p:set>
                                    <p:anim calcmode="lin" valueType="num">
                                      <p:cBhvr additive="base">
                                        <p:cTn id="43" dur="500" fill="hold"/>
                                        <p:tgtEl>
                                          <p:spTgt spid="5">
                                            <p:graphicEl>
                                              <a:dgm id="{ABD43828-7BF5-7E4A-9FAE-B509D7F6B22C}"/>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graphicEl>
                                              <a:dgm id="{ABD43828-7BF5-7E4A-9FAE-B509D7F6B22C}"/>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graphicEl>
                                              <a:dgm id="{B6E4FE8B-1BE4-574C-AC86-14A1887F060A}"/>
                                            </p:graphicEl>
                                          </p:spTgt>
                                        </p:tgtEl>
                                        <p:attrNameLst>
                                          <p:attrName>style.visibility</p:attrName>
                                        </p:attrNameLst>
                                      </p:cBhvr>
                                      <p:to>
                                        <p:strVal val="visible"/>
                                      </p:to>
                                    </p:set>
                                    <p:anim calcmode="lin" valueType="num">
                                      <p:cBhvr additive="base">
                                        <p:cTn id="49" dur="500" fill="hold"/>
                                        <p:tgtEl>
                                          <p:spTgt spid="5">
                                            <p:graphicEl>
                                              <a:dgm id="{B6E4FE8B-1BE4-574C-AC86-14A1887F060A}"/>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graphicEl>
                                              <a:dgm id="{B6E4FE8B-1BE4-574C-AC86-14A1887F060A}"/>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graphicEl>
                                              <a:dgm id="{181C9D6A-FC25-EB4C-9627-65E938DEE22E}"/>
                                            </p:graphicEl>
                                          </p:spTgt>
                                        </p:tgtEl>
                                        <p:attrNameLst>
                                          <p:attrName>style.visibility</p:attrName>
                                        </p:attrNameLst>
                                      </p:cBhvr>
                                      <p:to>
                                        <p:strVal val="visible"/>
                                      </p:to>
                                    </p:set>
                                    <p:anim calcmode="lin" valueType="num">
                                      <p:cBhvr additive="base">
                                        <p:cTn id="55" dur="500" fill="hold"/>
                                        <p:tgtEl>
                                          <p:spTgt spid="5">
                                            <p:graphicEl>
                                              <a:dgm id="{181C9D6A-FC25-EB4C-9627-65E938DEE22E}"/>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graphicEl>
                                              <a:dgm id="{181C9D6A-FC25-EB4C-9627-65E938DEE22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F82E09C4-C593-D7AE-95D7-65CE1796B1CF}"/>
              </a:ext>
            </a:extLst>
          </p:cNvPr>
          <p:cNvSpPr>
            <a:spLocks noGrp="1"/>
          </p:cNvSpPr>
          <p:nvPr>
            <p:ph type="title"/>
          </p:nvPr>
        </p:nvSpPr>
        <p:spPr>
          <a:xfrm>
            <a:off x="1137034" y="609597"/>
            <a:ext cx="9392421" cy="1330841"/>
          </a:xfrm>
        </p:spPr>
        <p:txBody>
          <a:bodyPr>
            <a:normAutofit/>
          </a:bodyPr>
          <a:lstStyle/>
          <a:p>
            <a:r>
              <a:rPr lang="ja-JP" altLang="en-US" sz="3600" b="1" i="0">
                <a:effectLst/>
                <a:highlight>
                  <a:srgbClr val="F2F2F2"/>
                </a:highlight>
                <a:latin typeface="-apple-system"/>
              </a:rPr>
              <a:t>第</a:t>
            </a:r>
            <a:r>
              <a:rPr lang="en-US" altLang="ja-JP" sz="3600" b="1" i="0" dirty="0">
                <a:effectLst/>
                <a:highlight>
                  <a:srgbClr val="F2F2F2"/>
                </a:highlight>
                <a:latin typeface="-apple-system"/>
              </a:rPr>
              <a:t>2</a:t>
            </a:r>
            <a:r>
              <a:rPr lang="ja-JP" altLang="en-US" sz="3600" b="1" i="0">
                <a:effectLst/>
                <a:highlight>
                  <a:srgbClr val="F2F2F2"/>
                </a:highlight>
                <a:latin typeface="-apple-system"/>
              </a:rPr>
              <a:t>章</a:t>
            </a:r>
            <a:r>
              <a:rPr lang="en-US" altLang="ja-JP" sz="3600" b="1" i="0" dirty="0">
                <a:effectLst/>
                <a:highlight>
                  <a:srgbClr val="F2F2F2"/>
                </a:highlight>
                <a:latin typeface="-apple-system"/>
              </a:rPr>
              <a:t>: </a:t>
            </a:r>
            <a:r>
              <a:rPr lang="en-AU" altLang="ja-AU" sz="3600" b="1" i="0" dirty="0">
                <a:effectLst/>
                <a:highlight>
                  <a:srgbClr val="F2F2F2"/>
                </a:highlight>
                <a:latin typeface="-apple-system"/>
              </a:rPr>
              <a:t>pandas</a:t>
            </a:r>
            <a:r>
              <a:rPr lang="ja-JP" altLang="en-US" sz="3600" b="1" i="0">
                <a:effectLst/>
                <a:highlight>
                  <a:srgbClr val="F2F2F2"/>
                </a:highlight>
                <a:latin typeface="-apple-system"/>
              </a:rPr>
              <a:t>の導入</a:t>
            </a:r>
            <a:br>
              <a:rPr lang="ja-JP" altLang="en-US" sz="2100" b="1" i="0">
                <a:effectLst/>
                <a:highlight>
                  <a:srgbClr val="F2F2F2"/>
                </a:highlight>
                <a:latin typeface="-apple-system"/>
              </a:rPr>
            </a:br>
            <a:r>
              <a:rPr lang="en-AU" altLang="ja-AU" sz="2000" b="1" i="0" dirty="0">
                <a:effectLst/>
                <a:highlight>
                  <a:srgbClr val="F2F2F2"/>
                </a:highlight>
                <a:latin typeface="-apple-system"/>
              </a:rPr>
              <a:t>pandas</a:t>
            </a:r>
            <a:r>
              <a:rPr lang="ja-JP" altLang="en-US" sz="2000" b="1" i="0">
                <a:effectLst/>
                <a:highlight>
                  <a:srgbClr val="F2F2F2"/>
                </a:highlight>
                <a:latin typeface="-apple-system"/>
              </a:rPr>
              <a:t>とは</a:t>
            </a:r>
            <a:endParaRPr kumimoji="1" lang="ja-AU" altLang="en-US" sz="2100" dirty="0"/>
          </a:p>
        </p:txBody>
      </p:sp>
      <p:sp>
        <p:nvSpPr>
          <p:cNvPr id="3" name="コンテンツ プレースホルダー 2">
            <a:extLst>
              <a:ext uri="{FF2B5EF4-FFF2-40B4-BE49-F238E27FC236}">
                <a16:creationId xmlns:a16="http://schemas.microsoft.com/office/drawing/2014/main" id="{FBDC49FB-FDED-A27B-0EE1-AB839F0CDC56}"/>
              </a:ext>
            </a:extLst>
          </p:cNvPr>
          <p:cNvSpPr>
            <a:spLocks noGrp="1"/>
          </p:cNvSpPr>
          <p:nvPr>
            <p:ph idx="1"/>
          </p:nvPr>
        </p:nvSpPr>
        <p:spPr>
          <a:xfrm>
            <a:off x="1137034" y="2198362"/>
            <a:ext cx="4958966" cy="3917773"/>
          </a:xfrm>
        </p:spPr>
        <p:txBody>
          <a:bodyPr>
            <a:normAutofit fontScale="92500" lnSpcReduction="20000"/>
          </a:bodyPr>
          <a:lstStyle/>
          <a:p>
            <a:pPr marL="0" indent="0">
              <a:buNone/>
            </a:pPr>
            <a:r>
              <a:rPr lang="ja-JP" altLang="en-US" sz="2000" b="0" i="0">
                <a:effectLst/>
                <a:highlight>
                  <a:srgbClr val="F2F2F2"/>
                </a:highlight>
                <a:latin typeface="-apple-system"/>
              </a:rPr>
              <a:t> </a:t>
            </a:r>
            <a:r>
              <a:rPr lang="ja-AU" altLang="en-US" sz="2000" dirty="0">
                <a:highlight>
                  <a:srgbClr val="F2F2F2"/>
                </a:highlight>
                <a:latin typeface="-apple-system"/>
              </a:rPr>
              <a:t>データ分析に特化したライブラリ。表計算の分析に使われる。</a:t>
            </a:r>
            <a:endParaRPr lang="ja-JP" altLang="en-US" sz="2000" b="0" i="0">
              <a:effectLst/>
              <a:highlight>
                <a:srgbClr val="F2F2F2"/>
              </a:highlight>
              <a:latin typeface="-apple-system"/>
            </a:endParaRPr>
          </a:p>
          <a:p>
            <a:pPr marL="0" indent="0">
              <a:buNone/>
            </a:pPr>
            <a:r>
              <a:rPr lang="en-AU" altLang="ja-AU" sz="2000" b="1" i="0" dirty="0">
                <a:effectLst/>
                <a:highlight>
                  <a:srgbClr val="F2F2F2"/>
                </a:highlight>
                <a:latin typeface="-apple-system"/>
              </a:rPr>
              <a:t>pandas</a:t>
            </a:r>
            <a:r>
              <a:rPr lang="ja-JP" altLang="en-US" sz="2000" b="1" i="0">
                <a:effectLst/>
                <a:highlight>
                  <a:srgbClr val="F2F2F2"/>
                </a:highlight>
                <a:latin typeface="-apple-system"/>
              </a:rPr>
              <a:t>の基本操作</a:t>
            </a:r>
            <a:r>
              <a:rPr lang="ja-JP" altLang="en-US" sz="2000" b="0" i="0">
                <a:effectLst/>
                <a:highlight>
                  <a:srgbClr val="F2F2F2"/>
                </a:highlight>
                <a:latin typeface="-apple-system"/>
              </a:rPr>
              <a:t> </a:t>
            </a:r>
            <a:endParaRPr lang="en-US" altLang="ja-JP" sz="2000" b="0" i="0" dirty="0">
              <a:effectLst/>
              <a:highlight>
                <a:srgbClr val="F2F2F2"/>
              </a:highlight>
              <a:latin typeface="-apple-system"/>
            </a:endParaRPr>
          </a:p>
          <a:p>
            <a:pPr lvl="1"/>
            <a:r>
              <a:rPr lang="en-AU" altLang="ja-AU" sz="2000" b="0" i="0" dirty="0">
                <a:effectLst/>
                <a:highlight>
                  <a:srgbClr val="FFFFFF"/>
                </a:highlight>
                <a:latin typeface="Arial" panose="020B0604020202020204" pitchFamily="34" charset="0"/>
              </a:rPr>
              <a:t>CSV</a:t>
            </a:r>
            <a:r>
              <a:rPr lang="ja-JP" altLang="en-US" sz="2000" b="0" i="0">
                <a:effectLst/>
                <a:highlight>
                  <a:srgbClr val="FFFFFF"/>
                </a:highlight>
                <a:latin typeface="Arial" panose="020B0604020202020204" pitchFamily="34" charset="0"/>
              </a:rPr>
              <a:t>ファイルや</a:t>
            </a:r>
            <a:r>
              <a:rPr lang="en-AU" altLang="ja-AU" sz="2000" b="0" i="0" dirty="0">
                <a:effectLst/>
                <a:highlight>
                  <a:srgbClr val="FFFFFF"/>
                </a:highlight>
                <a:latin typeface="Arial" panose="020B0604020202020204" pitchFamily="34" charset="0"/>
              </a:rPr>
              <a:t>Excel</a:t>
            </a:r>
            <a:r>
              <a:rPr lang="ja-JP" altLang="en-US" sz="2000" b="0" i="0">
                <a:effectLst/>
                <a:highlight>
                  <a:srgbClr val="FFFFFF"/>
                </a:highlight>
                <a:latin typeface="Arial" panose="020B0604020202020204" pitchFamily="34" charset="0"/>
              </a:rPr>
              <a:t>データの読み込み</a:t>
            </a:r>
          </a:p>
          <a:p>
            <a:pPr lvl="1"/>
            <a:r>
              <a:rPr lang="ja-JP" altLang="en-US" sz="2000" b="0" i="0">
                <a:effectLst/>
                <a:highlight>
                  <a:srgbClr val="FFFFFF"/>
                </a:highlight>
                <a:latin typeface="Arial" panose="020B0604020202020204" pitchFamily="34" charset="0"/>
              </a:rPr>
              <a:t>行数や列名からのデータの取得</a:t>
            </a:r>
          </a:p>
          <a:p>
            <a:pPr lvl="1"/>
            <a:r>
              <a:rPr lang="ja-JP" altLang="en-US" sz="2000" b="0" i="0">
                <a:effectLst/>
                <a:highlight>
                  <a:srgbClr val="FFFFFF"/>
                </a:highlight>
                <a:latin typeface="Arial" panose="020B0604020202020204" pitchFamily="34" charset="0"/>
              </a:rPr>
              <a:t>データの特徴や形状あるいは一部の表示</a:t>
            </a:r>
          </a:p>
          <a:p>
            <a:pPr lvl="1"/>
            <a:r>
              <a:rPr lang="ja-JP" altLang="en-US" sz="2000" b="0" i="0">
                <a:effectLst/>
                <a:highlight>
                  <a:srgbClr val="FFFFFF"/>
                </a:highlight>
                <a:latin typeface="Arial" panose="020B0604020202020204" pitchFamily="34" charset="0"/>
              </a:rPr>
              <a:t>データの要約や統計量の表示</a:t>
            </a:r>
          </a:p>
          <a:p>
            <a:pPr lvl="1"/>
            <a:r>
              <a:rPr lang="ja-JP" altLang="en-US" sz="2000" b="0" i="0">
                <a:effectLst/>
                <a:highlight>
                  <a:srgbClr val="FFFFFF"/>
                </a:highlight>
                <a:latin typeface="Arial" panose="020B0604020202020204" pitchFamily="34" charset="0"/>
              </a:rPr>
              <a:t>データの変形やピボット</a:t>
            </a:r>
          </a:p>
          <a:p>
            <a:pPr lvl="1"/>
            <a:r>
              <a:rPr lang="ja-JP" altLang="en-US" sz="2000" b="0" i="0">
                <a:effectLst/>
                <a:highlight>
                  <a:srgbClr val="FFFFFF"/>
                </a:highlight>
                <a:latin typeface="Arial" panose="020B0604020202020204" pitchFamily="34" charset="0"/>
              </a:rPr>
              <a:t>データのフィルタリングや切り出し（スライス）</a:t>
            </a:r>
          </a:p>
          <a:p>
            <a:pPr lvl="1"/>
            <a:r>
              <a:rPr lang="ja-JP" altLang="en-US" sz="2000" b="0" i="0">
                <a:effectLst/>
                <a:highlight>
                  <a:srgbClr val="FFFFFF"/>
                </a:highlight>
                <a:latin typeface="Arial" panose="020B0604020202020204" pitchFamily="34" charset="0"/>
              </a:rPr>
              <a:t>値やインデックスごとの並べ替え</a:t>
            </a:r>
          </a:p>
          <a:p>
            <a:pPr lvl="1"/>
            <a:r>
              <a:rPr lang="ja-JP" altLang="en-US" sz="2000" b="0" i="0">
                <a:effectLst/>
                <a:highlight>
                  <a:srgbClr val="FFFFFF"/>
                </a:highlight>
                <a:latin typeface="Arial" panose="020B0604020202020204" pitchFamily="34" charset="0"/>
              </a:rPr>
              <a:t>列や表の集計</a:t>
            </a:r>
          </a:p>
        </p:txBody>
      </p:sp>
      <p:pic>
        <p:nvPicPr>
          <p:cNvPr id="12" name="Picture 11" descr="笹をむしゃむしゃと食べるパンダ">
            <a:extLst>
              <a:ext uri="{FF2B5EF4-FFF2-40B4-BE49-F238E27FC236}">
                <a16:creationId xmlns:a16="http://schemas.microsoft.com/office/drawing/2014/main" id="{908A2255-1AB1-01F1-69EB-7EFE74ED24A6}"/>
              </a:ext>
            </a:extLst>
          </p:cNvPr>
          <p:cNvPicPr>
            <a:picLocks noChangeAspect="1"/>
          </p:cNvPicPr>
          <p:nvPr/>
        </p:nvPicPr>
        <p:blipFill>
          <a:blip r:embed="rId3">
            <a:extLst>
              <a:ext uri="{96DAC541-7B7A-43D3-8B79-37D633B846F1}">
                <asvg:svgBlip xmlns:asvg="http://schemas.microsoft.com/office/drawing/2016/SVG/main" r:embed="rId4"/>
              </a:ext>
            </a:extLst>
          </a:blip>
          <a:srcRect l="11171" r="11171"/>
          <a:stretch/>
        </p:blipFill>
        <p:spPr>
          <a:xfrm>
            <a:off x="7655235" y="2184914"/>
            <a:ext cx="2916768" cy="3755915"/>
          </a:xfrm>
          <a:prstGeom prst="rect">
            <a:avLst/>
          </a:prstGeom>
        </p:spPr>
      </p:pic>
      <p:sp>
        <p:nvSpPr>
          <p:cNvPr id="33" name="Freeform: Shape 2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日付プレースホルダー 3">
            <a:extLst>
              <a:ext uri="{FF2B5EF4-FFF2-40B4-BE49-F238E27FC236}">
                <a16:creationId xmlns:a16="http://schemas.microsoft.com/office/drawing/2014/main" id="{DF672A7E-12FD-1CD7-1F6F-5DA48892F634}"/>
              </a:ext>
            </a:extLst>
          </p:cNvPr>
          <p:cNvSpPr>
            <a:spLocks noGrp="1"/>
          </p:cNvSpPr>
          <p:nvPr>
            <p:ph type="dt" sz="half" idx="10"/>
          </p:nvPr>
        </p:nvSpPr>
        <p:spPr/>
        <p:txBody>
          <a:bodyPr/>
          <a:lstStyle/>
          <a:p>
            <a:fld id="{C9C4D602-B87A-8D49-AF1F-F2EE92E97FD5}" type="datetime1">
              <a:rPr kumimoji="1" lang="ja-JP" altLang="en-US" smtClean="0"/>
              <a:t>2024/6/3</a:t>
            </a:fld>
            <a:endParaRPr kumimoji="1" lang="ja-AU" altLang="en-US"/>
          </a:p>
        </p:txBody>
      </p:sp>
      <p:sp>
        <p:nvSpPr>
          <p:cNvPr id="6" name="スライド番号プレースホルダー 5">
            <a:extLst>
              <a:ext uri="{FF2B5EF4-FFF2-40B4-BE49-F238E27FC236}">
                <a16:creationId xmlns:a16="http://schemas.microsoft.com/office/drawing/2014/main" id="{961EF47E-BEC4-E6CF-6047-E8B041649952}"/>
              </a:ext>
            </a:extLst>
          </p:cNvPr>
          <p:cNvSpPr>
            <a:spLocks noGrp="1"/>
          </p:cNvSpPr>
          <p:nvPr>
            <p:ph type="sldNum" sz="quarter" idx="12"/>
          </p:nvPr>
        </p:nvSpPr>
        <p:spPr/>
        <p:txBody>
          <a:bodyPr/>
          <a:lstStyle/>
          <a:p>
            <a:fld id="{1B2559DE-7F55-6B49-A0CD-7921EF7E99F9}" type="slidenum">
              <a:rPr kumimoji="1" lang="ja-AU" altLang="en-US" smtClean="0"/>
              <a:t>3</a:t>
            </a:fld>
            <a:endParaRPr kumimoji="1" lang="ja-AU" altLang="en-US"/>
          </a:p>
        </p:txBody>
      </p:sp>
    </p:spTree>
    <p:extLst>
      <p:ext uri="{BB962C8B-B14F-4D97-AF65-F5344CB8AC3E}">
        <p14:creationId xmlns:p14="http://schemas.microsoft.com/office/powerpoint/2010/main" val="41230101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0A133E6-0E00-1CBF-5935-633B8E9473BD}"/>
              </a:ext>
            </a:extLst>
          </p:cNvPr>
          <p:cNvSpPr>
            <a:spLocks noGrp="1"/>
          </p:cNvSpPr>
          <p:nvPr>
            <p:ph type="title"/>
          </p:nvPr>
        </p:nvSpPr>
        <p:spPr>
          <a:xfrm>
            <a:off x="761803" y="350196"/>
            <a:ext cx="4646904" cy="1624520"/>
          </a:xfrm>
        </p:spPr>
        <p:txBody>
          <a:bodyPr anchor="ctr">
            <a:normAutofit/>
          </a:bodyPr>
          <a:lstStyle/>
          <a:p>
            <a:r>
              <a:rPr lang="ja-JP" altLang="en-US" sz="3400" b="1" i="0">
                <a:effectLst/>
                <a:highlight>
                  <a:srgbClr val="F2F2F2"/>
                </a:highlight>
                <a:latin typeface="-apple-system"/>
              </a:rPr>
              <a:t>第</a:t>
            </a:r>
            <a:r>
              <a:rPr lang="en-US" altLang="ja-JP" sz="3400" b="1" i="0" dirty="0">
                <a:effectLst/>
                <a:highlight>
                  <a:srgbClr val="F2F2F2"/>
                </a:highlight>
                <a:latin typeface="-apple-system"/>
              </a:rPr>
              <a:t>3</a:t>
            </a:r>
            <a:r>
              <a:rPr lang="ja-JP" altLang="en-US" sz="3400" b="1" i="0">
                <a:effectLst/>
                <a:highlight>
                  <a:srgbClr val="F2F2F2"/>
                </a:highlight>
                <a:latin typeface="-apple-system"/>
              </a:rPr>
              <a:t>章</a:t>
            </a:r>
            <a:r>
              <a:rPr lang="en-US" altLang="ja-JP" sz="3400" b="1" i="0" dirty="0">
                <a:effectLst/>
                <a:highlight>
                  <a:srgbClr val="F2F2F2"/>
                </a:highlight>
                <a:latin typeface="-apple-system"/>
              </a:rPr>
              <a:t>: </a:t>
            </a:r>
            <a:r>
              <a:rPr lang="ja-JP" altLang="en-US" sz="3400" b="1" i="0">
                <a:effectLst/>
                <a:highlight>
                  <a:srgbClr val="F2F2F2"/>
                </a:highlight>
                <a:latin typeface="-apple-system"/>
              </a:rPr>
              <a:t>タイタニックデータセットの前処理</a:t>
            </a:r>
            <a:br>
              <a:rPr lang="ja-JP" altLang="en-US" sz="3400" b="1" i="0">
                <a:effectLst/>
                <a:highlight>
                  <a:srgbClr val="F2F2F2"/>
                </a:highlight>
                <a:latin typeface="-apple-system"/>
              </a:rPr>
            </a:br>
            <a:endParaRPr kumimoji="1" lang="ja-AU" altLang="en-US" sz="3400" dirty="0"/>
          </a:p>
        </p:txBody>
      </p:sp>
      <p:graphicFrame>
        <p:nvGraphicFramePr>
          <p:cNvPr id="4" name="コンテンツ プレースホルダー 3">
            <a:extLst>
              <a:ext uri="{FF2B5EF4-FFF2-40B4-BE49-F238E27FC236}">
                <a16:creationId xmlns:a16="http://schemas.microsoft.com/office/drawing/2014/main" id="{EDCC70B8-F19C-F87B-F535-340751B92FD6}"/>
              </a:ext>
            </a:extLst>
          </p:cNvPr>
          <p:cNvGraphicFramePr>
            <a:graphicFrameLocks noGrp="1"/>
          </p:cNvGraphicFramePr>
          <p:nvPr>
            <p:ph idx="1"/>
            <p:extLst>
              <p:ext uri="{D42A27DB-BD31-4B8C-83A1-F6EECF244321}">
                <p14:modId xmlns:p14="http://schemas.microsoft.com/office/powerpoint/2010/main" val="2115381686"/>
              </p:ext>
            </p:extLst>
          </p:nvPr>
        </p:nvGraphicFramePr>
        <p:xfrm>
          <a:off x="342901" y="1676400"/>
          <a:ext cx="5270500" cy="4679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4" descr="クルーズ船のデッキ チェア">
            <a:extLst>
              <a:ext uri="{FF2B5EF4-FFF2-40B4-BE49-F238E27FC236}">
                <a16:creationId xmlns:a16="http://schemas.microsoft.com/office/drawing/2014/main" id="{C02E87D0-CDA1-6BA7-6A11-9CE862F10833}"/>
              </a:ext>
            </a:extLst>
          </p:cNvPr>
          <p:cNvPicPr>
            <a:picLocks noChangeAspect="1"/>
          </p:cNvPicPr>
          <p:nvPr/>
        </p:nvPicPr>
        <p:blipFill>
          <a:blip r:embed="rId8"/>
          <a:srcRect l="20337" r="20337"/>
          <a:stretch/>
        </p:blipFill>
        <p:spPr>
          <a:xfrm>
            <a:off x="6096000" y="1"/>
            <a:ext cx="6102825" cy="6858000"/>
          </a:xfrm>
          <a:prstGeom prst="rect">
            <a:avLst/>
          </a:prstGeom>
        </p:spPr>
      </p:pic>
      <p:sp>
        <p:nvSpPr>
          <p:cNvPr id="6" name="日付プレースホルダー 5">
            <a:extLst>
              <a:ext uri="{FF2B5EF4-FFF2-40B4-BE49-F238E27FC236}">
                <a16:creationId xmlns:a16="http://schemas.microsoft.com/office/drawing/2014/main" id="{B1423E81-B26D-87F8-51AC-0C96265E09EE}"/>
              </a:ext>
            </a:extLst>
          </p:cNvPr>
          <p:cNvSpPr>
            <a:spLocks noGrp="1"/>
          </p:cNvSpPr>
          <p:nvPr>
            <p:ph type="dt" sz="half" idx="10"/>
          </p:nvPr>
        </p:nvSpPr>
        <p:spPr/>
        <p:txBody>
          <a:bodyPr/>
          <a:lstStyle/>
          <a:p>
            <a:fld id="{5AC12F76-D88C-A644-B7CE-A9E48690EE6C}" type="datetime1">
              <a:rPr kumimoji="1" lang="ja-JP" altLang="en-US" smtClean="0"/>
              <a:t>2024/6/3</a:t>
            </a:fld>
            <a:endParaRPr kumimoji="1" lang="ja-AU" altLang="en-US"/>
          </a:p>
        </p:txBody>
      </p:sp>
      <p:sp>
        <p:nvSpPr>
          <p:cNvPr id="7" name="スライド番号プレースホルダー 6">
            <a:extLst>
              <a:ext uri="{FF2B5EF4-FFF2-40B4-BE49-F238E27FC236}">
                <a16:creationId xmlns:a16="http://schemas.microsoft.com/office/drawing/2014/main" id="{622A3218-15D2-3AD5-1B7E-19B82005FD0F}"/>
              </a:ext>
            </a:extLst>
          </p:cNvPr>
          <p:cNvSpPr>
            <a:spLocks noGrp="1"/>
          </p:cNvSpPr>
          <p:nvPr>
            <p:ph type="sldNum" sz="quarter" idx="12"/>
          </p:nvPr>
        </p:nvSpPr>
        <p:spPr/>
        <p:txBody>
          <a:bodyPr/>
          <a:lstStyle/>
          <a:p>
            <a:fld id="{1B2559DE-7F55-6B49-A0CD-7921EF7E99F9}" type="slidenum">
              <a:rPr kumimoji="1" lang="ja-AU" altLang="en-US" smtClean="0"/>
              <a:t>4</a:t>
            </a:fld>
            <a:endParaRPr kumimoji="1" lang="ja-AU" altLang="en-US"/>
          </a:p>
        </p:txBody>
      </p:sp>
    </p:spTree>
    <p:extLst>
      <p:ext uri="{BB962C8B-B14F-4D97-AF65-F5344CB8AC3E}">
        <p14:creationId xmlns:p14="http://schemas.microsoft.com/office/powerpoint/2010/main" val="21312233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graphicEl>
                                              <a:dgm id="{EC85F1D4-46E0-C547-A7F0-C4A1CB95CC5C}"/>
                                            </p:graphicEl>
                                          </p:spTgt>
                                        </p:tgtEl>
                                        <p:attrNameLst>
                                          <p:attrName>style.visibility</p:attrName>
                                        </p:attrNameLst>
                                      </p:cBhvr>
                                      <p:to>
                                        <p:strVal val="visible"/>
                                      </p:to>
                                    </p:set>
                                    <p:animEffect transition="in" filter="dissolve">
                                      <p:cBhvr>
                                        <p:cTn id="7" dur="500"/>
                                        <p:tgtEl>
                                          <p:spTgt spid="4">
                                            <p:graphicEl>
                                              <a:dgm id="{EC85F1D4-46E0-C547-A7F0-C4A1CB95CC5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graphicEl>
                                              <a:dgm id="{8C3D6454-A074-7442-AE8A-DA30FC3B7633}"/>
                                            </p:graphicEl>
                                          </p:spTgt>
                                        </p:tgtEl>
                                        <p:attrNameLst>
                                          <p:attrName>style.visibility</p:attrName>
                                        </p:attrNameLst>
                                      </p:cBhvr>
                                      <p:to>
                                        <p:strVal val="visible"/>
                                      </p:to>
                                    </p:set>
                                    <p:animEffect transition="in" filter="dissolve">
                                      <p:cBhvr>
                                        <p:cTn id="12" dur="500"/>
                                        <p:tgtEl>
                                          <p:spTgt spid="4">
                                            <p:graphicEl>
                                              <a:dgm id="{8C3D6454-A074-7442-AE8A-DA30FC3B763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graphicEl>
                                              <a:dgm id="{D5F1DD69-098B-F143-BA4A-4CAA14594D9D}"/>
                                            </p:graphicEl>
                                          </p:spTgt>
                                        </p:tgtEl>
                                        <p:attrNameLst>
                                          <p:attrName>style.visibility</p:attrName>
                                        </p:attrNameLst>
                                      </p:cBhvr>
                                      <p:to>
                                        <p:strVal val="visible"/>
                                      </p:to>
                                    </p:set>
                                    <p:animEffect transition="in" filter="dissolve">
                                      <p:cBhvr>
                                        <p:cTn id="17" dur="500"/>
                                        <p:tgtEl>
                                          <p:spTgt spid="4">
                                            <p:graphicEl>
                                              <a:dgm id="{D5F1DD69-098B-F143-BA4A-4CAA14594D9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graphicEl>
                                              <a:dgm id="{438E3168-DC9E-C64E-B2FD-230036249D10}"/>
                                            </p:graphicEl>
                                          </p:spTgt>
                                        </p:tgtEl>
                                        <p:attrNameLst>
                                          <p:attrName>style.visibility</p:attrName>
                                        </p:attrNameLst>
                                      </p:cBhvr>
                                      <p:to>
                                        <p:strVal val="visible"/>
                                      </p:to>
                                    </p:set>
                                    <p:animEffect transition="in" filter="dissolve">
                                      <p:cBhvr>
                                        <p:cTn id="22" dur="500"/>
                                        <p:tgtEl>
                                          <p:spTgt spid="4">
                                            <p:graphicEl>
                                              <a:dgm id="{438E3168-DC9E-C64E-B2FD-230036249D1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00E2EF-64B3-861E-D3DA-2C24921E06D3}"/>
              </a:ext>
            </a:extLst>
          </p:cNvPr>
          <p:cNvSpPr>
            <a:spLocks noGrp="1"/>
          </p:cNvSpPr>
          <p:nvPr>
            <p:ph type="title"/>
          </p:nvPr>
        </p:nvSpPr>
        <p:spPr/>
        <p:txBody>
          <a:bodyPr>
            <a:normAutofit fontScale="90000"/>
          </a:bodyPr>
          <a:lstStyle/>
          <a:p>
            <a:r>
              <a:rPr lang="ja-JP" altLang="en-US" b="1" i="0">
                <a:solidFill>
                  <a:srgbClr val="303030"/>
                </a:solidFill>
                <a:effectLst/>
                <a:highlight>
                  <a:srgbClr val="F2F2F2"/>
                </a:highlight>
                <a:latin typeface="-apple-system"/>
              </a:rPr>
              <a:t>第</a:t>
            </a:r>
            <a:r>
              <a:rPr lang="en-US" altLang="ja-JP" b="1" i="0" dirty="0">
                <a:solidFill>
                  <a:srgbClr val="303030"/>
                </a:solidFill>
                <a:effectLst/>
                <a:highlight>
                  <a:srgbClr val="F2F2F2"/>
                </a:highlight>
                <a:latin typeface="-apple-system"/>
              </a:rPr>
              <a:t>4</a:t>
            </a:r>
            <a:r>
              <a:rPr lang="ja-JP" altLang="en-US" b="1" i="0">
                <a:solidFill>
                  <a:srgbClr val="303030"/>
                </a:solidFill>
                <a:effectLst/>
                <a:highlight>
                  <a:srgbClr val="F2F2F2"/>
                </a:highlight>
                <a:latin typeface="-apple-system"/>
              </a:rPr>
              <a:t>章</a:t>
            </a:r>
            <a:r>
              <a:rPr lang="en-US" altLang="ja-JP" b="1" i="0" dirty="0">
                <a:solidFill>
                  <a:srgbClr val="303030"/>
                </a:solidFill>
                <a:effectLst/>
                <a:highlight>
                  <a:srgbClr val="F2F2F2"/>
                </a:highlight>
                <a:latin typeface="-apple-system"/>
              </a:rPr>
              <a:t>: </a:t>
            </a:r>
            <a:r>
              <a:rPr lang="ja-JP" altLang="en-US" b="1" i="0">
                <a:solidFill>
                  <a:srgbClr val="303030"/>
                </a:solidFill>
                <a:effectLst/>
                <a:highlight>
                  <a:srgbClr val="F2F2F2"/>
                </a:highlight>
                <a:latin typeface="-apple-system"/>
              </a:rPr>
              <a:t>タイタニックデータの詳細な前</a:t>
            </a:r>
            <a:r>
              <a:rPr lang="ja-AU" altLang="en-US" b="1" dirty="0">
                <a:solidFill>
                  <a:srgbClr val="303030"/>
                </a:solidFill>
                <a:highlight>
                  <a:srgbClr val="F2F2F2"/>
                </a:highlight>
                <a:latin typeface="-apple-system"/>
              </a:rPr>
              <a:t>処理</a:t>
            </a:r>
            <a:br>
              <a:rPr lang="en-US" altLang="ja-AU" b="1" dirty="0">
                <a:solidFill>
                  <a:srgbClr val="303030"/>
                </a:solidFill>
                <a:highlight>
                  <a:srgbClr val="F2F2F2"/>
                </a:highlight>
                <a:latin typeface="-apple-system"/>
              </a:rPr>
            </a:br>
            <a:r>
              <a:rPr lang="en-US" altLang="ja-AU" b="1" dirty="0">
                <a:solidFill>
                  <a:srgbClr val="303030"/>
                </a:solidFill>
                <a:highlight>
                  <a:srgbClr val="F2F2F2"/>
                </a:highlight>
                <a:latin typeface="-apple-system"/>
              </a:rPr>
              <a:t>-</a:t>
            </a:r>
            <a:r>
              <a:rPr lang="ja-AU" altLang="en-US" b="1" dirty="0">
                <a:solidFill>
                  <a:srgbClr val="303030"/>
                </a:solidFill>
                <a:highlight>
                  <a:srgbClr val="F2F2F2"/>
                </a:highlight>
                <a:latin typeface="-apple-system"/>
              </a:rPr>
              <a:t>欠損値の扱い</a:t>
            </a:r>
            <a:br>
              <a:rPr lang="ja-JP" altLang="en-US" b="1" i="0">
                <a:solidFill>
                  <a:srgbClr val="303030"/>
                </a:solidFill>
                <a:effectLst/>
                <a:highlight>
                  <a:srgbClr val="F2F2F2"/>
                </a:highlight>
                <a:latin typeface="-apple-system"/>
              </a:rPr>
            </a:br>
            <a:endParaRPr kumimoji="1" lang="ja-AU" altLang="en-US" dirty="0"/>
          </a:p>
        </p:txBody>
      </p:sp>
      <p:graphicFrame>
        <p:nvGraphicFramePr>
          <p:cNvPr id="4" name="コンテンツ プレースホルダー 3">
            <a:extLst>
              <a:ext uri="{FF2B5EF4-FFF2-40B4-BE49-F238E27FC236}">
                <a16:creationId xmlns:a16="http://schemas.microsoft.com/office/drawing/2014/main" id="{8504DD9A-EA50-047F-7F94-4752AC10D83F}"/>
              </a:ext>
            </a:extLst>
          </p:cNvPr>
          <p:cNvGraphicFramePr>
            <a:graphicFrameLocks noGrp="1"/>
          </p:cNvGraphicFramePr>
          <p:nvPr>
            <p:ph sz="half" idx="1"/>
            <p:extLst>
              <p:ext uri="{D42A27DB-BD31-4B8C-83A1-F6EECF244321}">
                <p14:modId xmlns:p14="http://schemas.microsoft.com/office/powerpoint/2010/main" val="2345716087"/>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コンテンツ プレースホルダー 4">
            <a:extLst>
              <a:ext uri="{FF2B5EF4-FFF2-40B4-BE49-F238E27FC236}">
                <a16:creationId xmlns:a16="http://schemas.microsoft.com/office/drawing/2014/main" id="{582C2D8A-4421-8D61-CB81-243E36337813}"/>
              </a:ext>
            </a:extLst>
          </p:cNvPr>
          <p:cNvSpPr>
            <a:spLocks noGrp="1"/>
          </p:cNvSpPr>
          <p:nvPr>
            <p:ph sz="half" idx="2"/>
          </p:nvPr>
        </p:nvSpPr>
        <p:spPr/>
        <p:txBody>
          <a:bodyPr>
            <a:normAutofit fontScale="70000" lnSpcReduction="20000"/>
          </a:bodyPr>
          <a:lstStyle/>
          <a:p>
            <a:pPr marL="0" indent="0">
              <a:buNone/>
            </a:pP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 Age</a:t>
            </a:r>
            <a:r>
              <a:rPr lang="ja-JP" altLang="en-US" b="0" i="0">
                <a:solidFill>
                  <a:srgbClr val="000000"/>
                </a:solidFill>
                <a:effectLst/>
                <a:latin typeface="Hiragino Maru Gothic Pro W4" panose="020F0400000000000000" pitchFamily="34" charset="-128"/>
                <a:ea typeface="Hiragino Maru Gothic Pro W4" panose="020F0400000000000000" pitchFamily="34" charset="-128"/>
              </a:rPr>
              <a:t>列の欠損値を中央値で補完 </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titanic_df</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['Age'].</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fillna</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titanic_df</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['Age'].median(), </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inplace</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=True)</a:t>
            </a:r>
          </a:p>
          <a:p>
            <a:pPr marL="0" indent="0">
              <a:buNone/>
            </a:pPr>
            <a:endParaRPr lang="en-AU" altLang="ja-AU" dirty="0">
              <a:solidFill>
                <a:srgbClr val="000000"/>
              </a:solidFill>
              <a:latin typeface="Hiragino Maru Gothic Pro W4" panose="020F0400000000000000" pitchFamily="34" charset="-128"/>
              <a:ea typeface="Hiragino Maru Gothic Pro W4" panose="020F0400000000000000" pitchFamily="34" charset="-128"/>
            </a:endParaRPr>
          </a:p>
          <a:p>
            <a:pPr marL="0" indent="0">
              <a:buNone/>
            </a:pP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 # Embarked</a:t>
            </a:r>
            <a:r>
              <a:rPr lang="ja-JP" altLang="en-US" b="0" i="0">
                <a:solidFill>
                  <a:srgbClr val="000000"/>
                </a:solidFill>
                <a:effectLst/>
                <a:latin typeface="Hiragino Maru Gothic Pro W4" panose="020F0400000000000000" pitchFamily="34" charset="-128"/>
                <a:ea typeface="Hiragino Maru Gothic Pro W4" panose="020F0400000000000000" pitchFamily="34" charset="-128"/>
              </a:rPr>
              <a:t>列の欠損値を最頻値で補完 </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titanic_df</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['Embarked'].</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fillna</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titanic_df</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['Embarked'].mode().</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iloc</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[0], </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inplace</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=True) </a:t>
            </a:r>
          </a:p>
          <a:p>
            <a:pPr marL="0" indent="0">
              <a:buNone/>
            </a:pPr>
            <a:endParaRPr lang="en-AU" altLang="ja-AU" b="0" i="0" dirty="0">
              <a:solidFill>
                <a:srgbClr val="000000"/>
              </a:solidFill>
              <a:effectLst/>
              <a:latin typeface="Hiragino Maru Gothic Pro W4" panose="020F0400000000000000" pitchFamily="34" charset="-128"/>
              <a:ea typeface="Hiragino Maru Gothic Pro W4" panose="020F0400000000000000" pitchFamily="34" charset="-128"/>
            </a:endParaRPr>
          </a:p>
          <a:p>
            <a:pPr marL="0" indent="0">
              <a:buNone/>
            </a:pP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 Cabin</a:t>
            </a:r>
            <a:r>
              <a:rPr lang="ja-JP" altLang="en-US" b="0" i="0">
                <a:solidFill>
                  <a:srgbClr val="000000"/>
                </a:solidFill>
                <a:effectLst/>
                <a:latin typeface="Hiragino Maru Gothic Pro W4" panose="020F0400000000000000" pitchFamily="34" charset="-128"/>
                <a:ea typeface="Hiragino Maru Gothic Pro W4" panose="020F0400000000000000" pitchFamily="34" charset="-128"/>
              </a:rPr>
              <a:t>列の欠損値を </a:t>
            </a:r>
            <a:r>
              <a:rPr lang="en-US" altLang="ja-JP" b="0" i="0" dirty="0">
                <a:solidFill>
                  <a:srgbClr val="000000"/>
                </a:solidFill>
                <a:effectLst/>
                <a:latin typeface="Hiragino Maru Gothic Pro W4" panose="020F0400000000000000" pitchFamily="34" charset="-128"/>
                <a:ea typeface="Hiragino Maru Gothic Pro W4" panose="020F0400000000000000" pitchFamily="34" charset="-128"/>
              </a:rPr>
              <a:t>'</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Unknown' </a:t>
            </a:r>
            <a:r>
              <a:rPr lang="ja-JP" altLang="en-US" b="0" i="0">
                <a:solidFill>
                  <a:srgbClr val="000000"/>
                </a:solidFill>
                <a:effectLst/>
                <a:latin typeface="Hiragino Maru Gothic Pro W4" panose="020F0400000000000000" pitchFamily="34" charset="-128"/>
                <a:ea typeface="Hiragino Maru Gothic Pro W4" panose="020F0400000000000000" pitchFamily="34" charset="-128"/>
              </a:rPr>
              <a:t>で補完 </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titanic_df</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['Cabin'].</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fillna</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('Unknown', </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inplace</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=True) </a:t>
            </a:r>
          </a:p>
          <a:p>
            <a:pPr marL="0" indent="0">
              <a:buNone/>
            </a:pPr>
            <a:endParaRPr lang="en-AU" altLang="ja-AU" b="0" i="0" dirty="0">
              <a:solidFill>
                <a:srgbClr val="000000"/>
              </a:solidFill>
              <a:effectLst/>
              <a:latin typeface="Hiragino Maru Gothic Pro W4" panose="020F0400000000000000" pitchFamily="34" charset="-128"/>
              <a:ea typeface="Hiragino Maru Gothic Pro W4" panose="020F0400000000000000" pitchFamily="34" charset="-128"/>
            </a:endParaRPr>
          </a:p>
          <a:p>
            <a:pPr marL="0" indent="0">
              <a:buNone/>
            </a:pP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 </a:t>
            </a:r>
            <a:r>
              <a:rPr lang="ja-JP" altLang="en-US" b="0" i="0">
                <a:solidFill>
                  <a:srgbClr val="000000"/>
                </a:solidFill>
                <a:effectLst/>
                <a:latin typeface="Hiragino Maru Gothic Pro W4" panose="020F0400000000000000" pitchFamily="34" charset="-128"/>
                <a:ea typeface="Hiragino Maru Gothic Pro W4" panose="020F0400000000000000" pitchFamily="34" charset="-128"/>
              </a:rPr>
              <a:t>振り返り</a:t>
            </a:r>
            <a:r>
              <a:rPr lang="en-US" altLang="ja-JP" b="0" i="0" dirty="0">
                <a:solidFill>
                  <a:srgbClr val="000000"/>
                </a:solidFill>
                <a:effectLst/>
                <a:latin typeface="Hiragino Maru Gothic Pro W4" panose="020F0400000000000000" pitchFamily="34" charset="-128"/>
                <a:ea typeface="Hiragino Maru Gothic Pro W4" panose="020F0400000000000000" pitchFamily="34" charset="-128"/>
              </a:rPr>
              <a:t>: </a:t>
            </a:r>
            <a:r>
              <a:rPr lang="ja-JP" altLang="en-US" b="0" i="0">
                <a:solidFill>
                  <a:srgbClr val="000000"/>
                </a:solidFill>
                <a:effectLst/>
                <a:latin typeface="Hiragino Maru Gothic Pro W4" panose="020F0400000000000000" pitchFamily="34" charset="-128"/>
                <a:ea typeface="Hiragino Maru Gothic Pro W4" panose="020F0400000000000000" pitchFamily="34" charset="-128"/>
              </a:rPr>
              <a:t>欠損値の数を確認 </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print(</a:t>
            </a:r>
            <a:r>
              <a:rPr lang="en-AU" altLang="ja-AU" b="0" i="0" dirty="0" err="1">
                <a:solidFill>
                  <a:srgbClr val="000000"/>
                </a:solidFill>
                <a:effectLst/>
                <a:latin typeface="Hiragino Maru Gothic Pro W4" panose="020F0400000000000000" pitchFamily="34" charset="-128"/>
                <a:ea typeface="Hiragino Maru Gothic Pro W4" panose="020F0400000000000000" pitchFamily="34" charset="-128"/>
              </a:rPr>
              <a:t>titanic_df.isnull</a:t>
            </a:r>
            <a:r>
              <a:rPr lang="en-AU" altLang="ja-AU" b="0" i="0" dirty="0">
                <a:solidFill>
                  <a:srgbClr val="000000"/>
                </a:solidFill>
                <a:effectLst/>
                <a:latin typeface="Hiragino Maru Gothic Pro W4" panose="020F0400000000000000" pitchFamily="34" charset="-128"/>
                <a:ea typeface="Hiragino Maru Gothic Pro W4" panose="020F0400000000000000" pitchFamily="34" charset="-128"/>
              </a:rPr>
              <a:t>().sum())</a:t>
            </a:r>
            <a:endParaRPr lang="ja-AU" altLang="en-US" dirty="0">
              <a:latin typeface="Hiragino Maru Gothic Pro W4" panose="020F0400000000000000" pitchFamily="34" charset="-128"/>
              <a:ea typeface="Hiragino Maru Gothic Pro W4" panose="020F0400000000000000" pitchFamily="34" charset="-128"/>
            </a:endParaRPr>
          </a:p>
        </p:txBody>
      </p:sp>
      <p:sp>
        <p:nvSpPr>
          <p:cNvPr id="6" name="日付プレースホルダー 5">
            <a:extLst>
              <a:ext uri="{FF2B5EF4-FFF2-40B4-BE49-F238E27FC236}">
                <a16:creationId xmlns:a16="http://schemas.microsoft.com/office/drawing/2014/main" id="{CA58229F-11F6-9991-E109-1B4253DA2B85}"/>
              </a:ext>
            </a:extLst>
          </p:cNvPr>
          <p:cNvSpPr>
            <a:spLocks noGrp="1"/>
          </p:cNvSpPr>
          <p:nvPr>
            <p:ph type="dt" sz="half" idx="10"/>
          </p:nvPr>
        </p:nvSpPr>
        <p:spPr/>
        <p:txBody>
          <a:bodyPr/>
          <a:lstStyle/>
          <a:p>
            <a:fld id="{B0E94BDD-1069-E848-B394-A96F100DABE8}" type="datetime1">
              <a:rPr kumimoji="1" lang="ja-JP" altLang="en-US" smtClean="0"/>
              <a:t>2024/6/3</a:t>
            </a:fld>
            <a:endParaRPr kumimoji="1" lang="ja-AU" altLang="en-US"/>
          </a:p>
        </p:txBody>
      </p:sp>
      <p:sp>
        <p:nvSpPr>
          <p:cNvPr id="7" name="スライド番号プレースホルダー 6">
            <a:extLst>
              <a:ext uri="{FF2B5EF4-FFF2-40B4-BE49-F238E27FC236}">
                <a16:creationId xmlns:a16="http://schemas.microsoft.com/office/drawing/2014/main" id="{6C93425F-EA77-B244-367B-BDC24B9775E8}"/>
              </a:ext>
            </a:extLst>
          </p:cNvPr>
          <p:cNvSpPr>
            <a:spLocks noGrp="1"/>
          </p:cNvSpPr>
          <p:nvPr>
            <p:ph type="sldNum" sz="quarter" idx="12"/>
          </p:nvPr>
        </p:nvSpPr>
        <p:spPr/>
        <p:txBody>
          <a:bodyPr/>
          <a:lstStyle/>
          <a:p>
            <a:fld id="{1B2559DE-7F55-6B49-A0CD-7921EF7E99F9}" type="slidenum">
              <a:rPr kumimoji="1" lang="ja-AU" altLang="en-US" smtClean="0"/>
              <a:t>5</a:t>
            </a:fld>
            <a:endParaRPr kumimoji="1" lang="ja-AU" altLang="en-US"/>
          </a:p>
        </p:txBody>
      </p:sp>
    </p:spTree>
    <p:extLst>
      <p:ext uri="{BB962C8B-B14F-4D97-AF65-F5344CB8AC3E}">
        <p14:creationId xmlns:p14="http://schemas.microsoft.com/office/powerpoint/2010/main" val="29403133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graphicEl>
                                              <a:dgm id="{B95F4C20-372D-1046-AA33-D4565DF1DC4C}"/>
                                            </p:graphicEl>
                                          </p:spTgt>
                                        </p:tgtEl>
                                        <p:attrNameLst>
                                          <p:attrName>style.visibility</p:attrName>
                                        </p:attrNameLst>
                                      </p:cBhvr>
                                      <p:to>
                                        <p:strVal val="visible"/>
                                      </p:to>
                                    </p:set>
                                    <p:animEffect transition="in" filter="dissolve">
                                      <p:cBhvr>
                                        <p:cTn id="7" dur="500"/>
                                        <p:tgtEl>
                                          <p:spTgt spid="4">
                                            <p:graphicEl>
                                              <a:dgm id="{B95F4C20-372D-1046-AA33-D4565DF1DC4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graphicEl>
                                              <a:dgm id="{5DD3C3FC-48C8-6740-AB25-BC5E70B25C8E}"/>
                                            </p:graphicEl>
                                          </p:spTgt>
                                        </p:tgtEl>
                                        <p:attrNameLst>
                                          <p:attrName>style.visibility</p:attrName>
                                        </p:attrNameLst>
                                      </p:cBhvr>
                                      <p:to>
                                        <p:strVal val="visible"/>
                                      </p:to>
                                    </p:set>
                                    <p:animEffect transition="in" filter="dissolve">
                                      <p:cBhvr>
                                        <p:cTn id="12" dur="500"/>
                                        <p:tgtEl>
                                          <p:spTgt spid="4">
                                            <p:graphicEl>
                                              <a:dgm id="{5DD3C3FC-48C8-6740-AB25-BC5E70B25C8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graphicEl>
                                              <a:dgm id="{74854AB6-CDAC-9541-8F38-C3004F4E9CCD}"/>
                                            </p:graphicEl>
                                          </p:spTgt>
                                        </p:tgtEl>
                                        <p:attrNameLst>
                                          <p:attrName>style.visibility</p:attrName>
                                        </p:attrNameLst>
                                      </p:cBhvr>
                                      <p:to>
                                        <p:strVal val="visible"/>
                                      </p:to>
                                    </p:set>
                                    <p:animEffect transition="in" filter="dissolve">
                                      <p:cBhvr>
                                        <p:cTn id="17" dur="500"/>
                                        <p:tgtEl>
                                          <p:spTgt spid="4">
                                            <p:graphicEl>
                                              <a:dgm id="{74854AB6-CDAC-9541-8F38-C3004F4E9CC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graphicEl>
                                              <a:dgm id="{512F4F2F-FA64-0646-A5E7-544A271DEAA8}"/>
                                            </p:graphicEl>
                                          </p:spTgt>
                                        </p:tgtEl>
                                        <p:attrNameLst>
                                          <p:attrName>style.visibility</p:attrName>
                                        </p:attrNameLst>
                                      </p:cBhvr>
                                      <p:to>
                                        <p:strVal val="visible"/>
                                      </p:to>
                                    </p:set>
                                    <p:animEffect transition="in" filter="dissolve">
                                      <p:cBhvr>
                                        <p:cTn id="22" dur="500"/>
                                        <p:tgtEl>
                                          <p:spTgt spid="4">
                                            <p:graphicEl>
                                              <a:dgm id="{512F4F2F-FA64-0646-A5E7-544A271DEAA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1">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3">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2" name="タイトル 1">
            <a:extLst>
              <a:ext uri="{FF2B5EF4-FFF2-40B4-BE49-F238E27FC236}">
                <a16:creationId xmlns:a16="http://schemas.microsoft.com/office/drawing/2014/main" id="{0E11ECCB-D0C5-4FA0-05AB-3AC3CCC65EA1}"/>
              </a:ext>
            </a:extLst>
          </p:cNvPr>
          <p:cNvSpPr>
            <a:spLocks noGrp="1"/>
          </p:cNvSpPr>
          <p:nvPr>
            <p:ph type="title"/>
          </p:nvPr>
        </p:nvSpPr>
        <p:spPr>
          <a:xfrm>
            <a:off x="838200" y="365125"/>
            <a:ext cx="10515600" cy="1325563"/>
          </a:xfrm>
        </p:spPr>
        <p:txBody>
          <a:bodyPr>
            <a:normAutofit/>
          </a:bodyPr>
          <a:lstStyle/>
          <a:p>
            <a:r>
              <a:rPr lang="ja-JP" altLang="en-US" sz="4100" b="1" i="0">
                <a:effectLst/>
                <a:highlight>
                  <a:srgbClr val="F2F2F2"/>
                </a:highlight>
                <a:latin typeface="-apple-system"/>
              </a:rPr>
              <a:t>第</a:t>
            </a:r>
            <a:r>
              <a:rPr lang="en-US" altLang="ja-JP" sz="4100" b="1" i="0" dirty="0">
                <a:effectLst/>
                <a:highlight>
                  <a:srgbClr val="F2F2F2"/>
                </a:highlight>
                <a:latin typeface="-apple-system"/>
              </a:rPr>
              <a:t>4</a:t>
            </a:r>
            <a:r>
              <a:rPr lang="ja-JP" altLang="en-US" sz="4100" b="1" i="0">
                <a:effectLst/>
                <a:highlight>
                  <a:srgbClr val="F2F2F2"/>
                </a:highlight>
                <a:latin typeface="-apple-system"/>
              </a:rPr>
              <a:t>章</a:t>
            </a:r>
            <a:r>
              <a:rPr lang="en-US" altLang="ja-JP" sz="4100" b="1" i="0" dirty="0">
                <a:effectLst/>
                <a:highlight>
                  <a:srgbClr val="F2F2F2"/>
                </a:highlight>
                <a:latin typeface="-apple-system"/>
              </a:rPr>
              <a:t>: </a:t>
            </a:r>
            <a:r>
              <a:rPr lang="ja-JP" altLang="en-US" sz="4100" b="1" i="0">
                <a:effectLst/>
                <a:highlight>
                  <a:srgbClr val="F2F2F2"/>
                </a:highlight>
                <a:latin typeface="-apple-system"/>
              </a:rPr>
              <a:t>タイタニックデータの詳細な前</a:t>
            </a:r>
            <a:r>
              <a:rPr lang="ja-AU" altLang="en-US" sz="4100" b="1" dirty="0">
                <a:highlight>
                  <a:srgbClr val="F2F2F2"/>
                </a:highlight>
                <a:latin typeface="-apple-system"/>
              </a:rPr>
              <a:t>処理</a:t>
            </a:r>
            <a:br>
              <a:rPr lang="en-US" altLang="ja-AU" sz="4100" b="1" dirty="0">
                <a:highlight>
                  <a:srgbClr val="F2F2F2"/>
                </a:highlight>
                <a:latin typeface="-apple-system"/>
              </a:rPr>
            </a:br>
            <a:r>
              <a:rPr lang="en-US" altLang="ja-AU" sz="4100" b="1" dirty="0">
                <a:highlight>
                  <a:srgbClr val="F2F2F2"/>
                </a:highlight>
                <a:latin typeface="-apple-system"/>
              </a:rPr>
              <a:t>-</a:t>
            </a:r>
            <a:r>
              <a:rPr lang="ja-AU" altLang="en-US" sz="4100" b="1" dirty="0">
                <a:highlight>
                  <a:srgbClr val="F2F2F2"/>
                </a:highlight>
                <a:latin typeface="-apple-system"/>
              </a:rPr>
              <a:t>エンコーディングの方法</a:t>
            </a:r>
            <a:endParaRPr kumimoji="1" lang="ja-AU" altLang="en-US" sz="4100" dirty="0"/>
          </a:p>
        </p:txBody>
      </p:sp>
      <p:grpSp>
        <p:nvGrpSpPr>
          <p:cNvPr id="13" name="グループ化 12">
            <a:extLst>
              <a:ext uri="{FF2B5EF4-FFF2-40B4-BE49-F238E27FC236}">
                <a16:creationId xmlns:a16="http://schemas.microsoft.com/office/drawing/2014/main" id="{A3EC9D9B-6A4A-4FDC-73E6-AEB15F7CD232}"/>
              </a:ext>
            </a:extLst>
          </p:cNvPr>
          <p:cNvGrpSpPr/>
          <p:nvPr/>
        </p:nvGrpSpPr>
        <p:grpSpPr>
          <a:xfrm>
            <a:off x="1007745" y="2001902"/>
            <a:ext cx="10176510" cy="4160837"/>
            <a:chOff x="838200" y="1851553"/>
            <a:chExt cx="10515600" cy="4299481"/>
          </a:xfrm>
        </p:grpSpPr>
        <p:sp>
          <p:nvSpPr>
            <p:cNvPr id="15" name="フリーフォーム 14">
              <a:extLst>
                <a:ext uri="{FF2B5EF4-FFF2-40B4-BE49-F238E27FC236}">
                  <a16:creationId xmlns:a16="http://schemas.microsoft.com/office/drawing/2014/main" id="{5B841E34-EE65-AA9C-A586-CC4EF4B3594C}"/>
                </a:ext>
              </a:extLst>
            </p:cNvPr>
            <p:cNvSpPr/>
            <p:nvPr/>
          </p:nvSpPr>
          <p:spPr>
            <a:xfrm>
              <a:off x="838200" y="1851553"/>
              <a:ext cx="10515600" cy="547560"/>
            </a:xfrm>
            <a:custGeom>
              <a:avLst/>
              <a:gdLst>
                <a:gd name="connsiteX0" fmla="*/ 0 w 10515600"/>
                <a:gd name="connsiteY0" fmla="*/ 91262 h 547560"/>
                <a:gd name="connsiteX1" fmla="*/ 91262 w 10515600"/>
                <a:gd name="connsiteY1" fmla="*/ 0 h 547560"/>
                <a:gd name="connsiteX2" fmla="*/ 10424338 w 10515600"/>
                <a:gd name="connsiteY2" fmla="*/ 0 h 547560"/>
                <a:gd name="connsiteX3" fmla="*/ 10515600 w 10515600"/>
                <a:gd name="connsiteY3" fmla="*/ 91262 h 547560"/>
                <a:gd name="connsiteX4" fmla="*/ 10515600 w 10515600"/>
                <a:gd name="connsiteY4" fmla="*/ 456298 h 547560"/>
                <a:gd name="connsiteX5" fmla="*/ 10424338 w 10515600"/>
                <a:gd name="connsiteY5" fmla="*/ 547560 h 547560"/>
                <a:gd name="connsiteX6" fmla="*/ 91262 w 10515600"/>
                <a:gd name="connsiteY6" fmla="*/ 547560 h 547560"/>
                <a:gd name="connsiteX7" fmla="*/ 0 w 10515600"/>
                <a:gd name="connsiteY7" fmla="*/ 456298 h 547560"/>
                <a:gd name="connsiteX8" fmla="*/ 0 w 10515600"/>
                <a:gd name="connsiteY8" fmla="*/ 91262 h 54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547560">
                  <a:moveTo>
                    <a:pt x="0" y="91262"/>
                  </a:moveTo>
                  <a:cubicBezTo>
                    <a:pt x="0" y="40859"/>
                    <a:pt x="40859" y="0"/>
                    <a:pt x="91262" y="0"/>
                  </a:cubicBezTo>
                  <a:lnTo>
                    <a:pt x="10424338" y="0"/>
                  </a:lnTo>
                  <a:cubicBezTo>
                    <a:pt x="10474741" y="0"/>
                    <a:pt x="10515600" y="40859"/>
                    <a:pt x="10515600" y="91262"/>
                  </a:cubicBezTo>
                  <a:lnTo>
                    <a:pt x="10515600" y="456298"/>
                  </a:lnTo>
                  <a:cubicBezTo>
                    <a:pt x="10515600" y="506701"/>
                    <a:pt x="10474741" y="547560"/>
                    <a:pt x="10424338" y="547560"/>
                  </a:cubicBezTo>
                  <a:lnTo>
                    <a:pt x="91262" y="547560"/>
                  </a:lnTo>
                  <a:cubicBezTo>
                    <a:pt x="40859" y="547560"/>
                    <a:pt x="0" y="506701"/>
                    <a:pt x="0" y="456298"/>
                  </a:cubicBezTo>
                  <a:lnTo>
                    <a:pt x="0" y="912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10" tIns="95310" rIns="95310" bIns="95310" numCol="1" spcCol="1270" anchor="ctr" anchorCtr="0">
              <a:noAutofit/>
            </a:bodyPr>
            <a:lstStyle/>
            <a:p>
              <a:pPr defTabSz="761695">
                <a:lnSpc>
                  <a:spcPct val="90000"/>
                </a:lnSpc>
                <a:spcBef>
                  <a:spcPct val="0"/>
                </a:spcBef>
                <a:spcAft>
                  <a:spcPct val="35000"/>
                </a:spcAft>
              </a:pPr>
              <a:r>
                <a:rPr lang="ja-JP" altLang="en-US" sz="1714" kern="1200">
                  <a:solidFill>
                    <a:schemeClr val="lt1"/>
                  </a:solidFill>
                  <a:latin typeface="+mn-lt"/>
                  <a:ea typeface="+mn-ea"/>
                  <a:cs typeface="+mn-cs"/>
                </a:rPr>
                <a:t>ラベルエンコーディング</a:t>
              </a:r>
              <a:endParaRPr lang="ja-AU" sz="1800" kern="1200" dirty="0"/>
            </a:p>
          </p:txBody>
        </p:sp>
        <p:sp>
          <p:nvSpPr>
            <p:cNvPr id="16" name="フリーフォーム 15">
              <a:extLst>
                <a:ext uri="{FF2B5EF4-FFF2-40B4-BE49-F238E27FC236}">
                  <a16:creationId xmlns:a16="http://schemas.microsoft.com/office/drawing/2014/main" id="{58BC6159-D9B4-5F5C-538E-4C391B17952A}"/>
                </a:ext>
              </a:extLst>
            </p:cNvPr>
            <p:cNvSpPr/>
            <p:nvPr/>
          </p:nvSpPr>
          <p:spPr>
            <a:xfrm>
              <a:off x="838200" y="2399113"/>
              <a:ext cx="10515600" cy="1602180"/>
            </a:xfrm>
            <a:custGeom>
              <a:avLst/>
              <a:gdLst>
                <a:gd name="connsiteX0" fmla="*/ 0 w 10515600"/>
                <a:gd name="connsiteY0" fmla="*/ 0 h 1602180"/>
                <a:gd name="connsiteX1" fmla="*/ 10515600 w 10515600"/>
                <a:gd name="connsiteY1" fmla="*/ 0 h 1602180"/>
                <a:gd name="connsiteX2" fmla="*/ 10515600 w 10515600"/>
                <a:gd name="connsiteY2" fmla="*/ 1602180 h 1602180"/>
                <a:gd name="connsiteX3" fmla="*/ 0 w 10515600"/>
                <a:gd name="connsiteY3" fmla="*/ 1602180 h 1602180"/>
                <a:gd name="connsiteX4" fmla="*/ 0 w 10515600"/>
                <a:gd name="connsiteY4" fmla="*/ 0 h 1602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02180">
                  <a:moveTo>
                    <a:pt x="0" y="0"/>
                  </a:moveTo>
                  <a:lnTo>
                    <a:pt x="10515600" y="0"/>
                  </a:lnTo>
                  <a:lnTo>
                    <a:pt x="10515600" y="1602180"/>
                  </a:lnTo>
                  <a:lnTo>
                    <a:pt x="0" y="16021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3870" tIns="22860" rIns="128016" bIns="22860" numCol="1" spcCol="1270" anchor="t" anchorCtr="0">
              <a:noAutofit/>
            </a:bodyPr>
            <a:lstStyle/>
            <a:p>
              <a:pPr marL="108814" lvl="1" indent="-108814" defTabSz="592430">
                <a:lnSpc>
                  <a:spcPct val="90000"/>
                </a:lnSpc>
                <a:spcBef>
                  <a:spcPct val="0"/>
                </a:spcBef>
                <a:spcAft>
                  <a:spcPct val="20000"/>
                </a:spcAft>
                <a:buChar char="•"/>
              </a:pPr>
              <a:r>
                <a:rPr lang="ja-JP" altLang="en-US" sz="1333" kern="1200">
                  <a:solidFill>
                    <a:schemeClr val="tx1">
                      <a:hueOff val="0"/>
                      <a:satOff val="0"/>
                      <a:lumOff val="0"/>
                      <a:alphaOff val="0"/>
                    </a:schemeClr>
                  </a:solidFill>
                  <a:latin typeface="+mn-lt"/>
                  <a:ea typeface="+mn-ea"/>
                  <a:cs typeface="+mn-cs"/>
                </a:rPr>
                <a:t>方法</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 カテゴリ変数を数値に変換します。例えば、</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赤</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青</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緑</a:t>
              </a:r>
              <a:r>
                <a:rPr lang="en-US" sz="1333" kern="1200" dirty="0">
                  <a:solidFill>
                    <a:schemeClr val="tx1">
                      <a:hueOff val="0"/>
                      <a:satOff val="0"/>
                      <a:lumOff val="0"/>
                      <a:alphaOff val="0"/>
                    </a:schemeClr>
                  </a:solidFill>
                  <a:latin typeface="+mn-lt"/>
                  <a:ea typeface="+mn-ea"/>
                  <a:cs typeface="+mn-cs"/>
                </a:rPr>
                <a:t>" </a:t>
              </a:r>
              <a:r>
                <a:rPr lang="ja-JP" altLang="en-US" sz="1333" kern="1200">
                  <a:solidFill>
                    <a:schemeClr val="tx1">
                      <a:hueOff val="0"/>
                      <a:satOff val="0"/>
                      <a:lumOff val="0"/>
                      <a:alphaOff val="0"/>
                    </a:schemeClr>
                  </a:solidFill>
                  <a:latin typeface="+mn-lt"/>
                  <a:ea typeface="+mn-ea"/>
                  <a:cs typeface="+mn-cs"/>
                </a:rPr>
                <a:t>を </a:t>
              </a:r>
              <a:r>
                <a:rPr lang="en-US" sz="1333" kern="1200" dirty="0">
                  <a:solidFill>
                    <a:schemeClr val="tx1">
                      <a:hueOff val="0"/>
                      <a:satOff val="0"/>
                      <a:lumOff val="0"/>
                      <a:alphaOff val="0"/>
                    </a:schemeClr>
                  </a:solidFill>
                  <a:latin typeface="+mn-lt"/>
                  <a:ea typeface="+mn-ea"/>
                  <a:cs typeface="+mn-cs"/>
                </a:rPr>
                <a:t>0, 1, 2 </a:t>
              </a:r>
              <a:r>
                <a:rPr lang="ja-JP" altLang="en-US" sz="1333" kern="1200">
                  <a:solidFill>
                    <a:schemeClr val="tx1">
                      <a:hueOff val="0"/>
                      <a:satOff val="0"/>
                      <a:lumOff val="0"/>
                      <a:alphaOff val="0"/>
                    </a:schemeClr>
                  </a:solidFill>
                  <a:latin typeface="+mn-lt"/>
                  <a:ea typeface="+mn-ea"/>
                  <a:cs typeface="+mn-cs"/>
                </a:rPr>
                <a:t>のように数値に変換します。</a:t>
              </a:r>
              <a:endParaRPr lang="ja-AU" sz="1333" kern="1200" dirty="0">
                <a:solidFill>
                  <a:schemeClr val="tx1">
                    <a:hueOff val="0"/>
                    <a:satOff val="0"/>
                    <a:lumOff val="0"/>
                    <a:alphaOff val="0"/>
                  </a:schemeClr>
                </a:solidFill>
                <a:latin typeface="+mn-lt"/>
                <a:ea typeface="+mn-ea"/>
                <a:cs typeface="+mn-cs"/>
              </a:endParaRPr>
            </a:p>
            <a:p>
              <a:pPr marL="108814" lvl="1" indent="-108814" defTabSz="592430">
                <a:lnSpc>
                  <a:spcPct val="90000"/>
                </a:lnSpc>
                <a:spcBef>
                  <a:spcPct val="0"/>
                </a:spcBef>
                <a:spcAft>
                  <a:spcPct val="20000"/>
                </a:spcAft>
                <a:buChar char="•"/>
              </a:pPr>
              <a:r>
                <a:rPr lang="ja-JP" altLang="en-US" sz="1333" kern="1200">
                  <a:solidFill>
                    <a:schemeClr val="tx1">
                      <a:hueOff val="0"/>
                      <a:satOff val="0"/>
                      <a:lumOff val="0"/>
                      <a:alphaOff val="0"/>
                    </a:schemeClr>
                  </a:solidFill>
                  <a:latin typeface="+mn-lt"/>
                  <a:ea typeface="+mn-ea"/>
                  <a:cs typeface="+mn-cs"/>
                </a:rPr>
                <a:t>メリット</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 シンプルで計算コストが低い。データの次元数を増やしません。</a:t>
              </a:r>
              <a:endParaRPr lang="ja-AU" sz="1333" kern="1200" dirty="0">
                <a:solidFill>
                  <a:schemeClr val="tx1">
                    <a:hueOff val="0"/>
                    <a:satOff val="0"/>
                    <a:lumOff val="0"/>
                    <a:alphaOff val="0"/>
                  </a:schemeClr>
                </a:solidFill>
                <a:latin typeface="+mn-lt"/>
                <a:ea typeface="+mn-ea"/>
                <a:cs typeface="+mn-cs"/>
              </a:endParaRPr>
            </a:p>
            <a:p>
              <a:pPr marL="108814" lvl="1" indent="-108814" defTabSz="592430">
                <a:lnSpc>
                  <a:spcPct val="90000"/>
                </a:lnSpc>
                <a:spcBef>
                  <a:spcPct val="0"/>
                </a:spcBef>
                <a:spcAft>
                  <a:spcPct val="20000"/>
                </a:spcAft>
                <a:buChar char="•"/>
              </a:pPr>
              <a:r>
                <a:rPr lang="ja-JP" altLang="en-US" sz="1333" kern="1200">
                  <a:solidFill>
                    <a:schemeClr val="tx1">
                      <a:hueOff val="0"/>
                      <a:satOff val="0"/>
                      <a:lumOff val="0"/>
                      <a:alphaOff val="0"/>
                    </a:schemeClr>
                  </a:solidFill>
                  <a:latin typeface="+mn-lt"/>
                  <a:ea typeface="+mn-ea"/>
                  <a:cs typeface="+mn-cs"/>
                </a:rPr>
                <a:t>デメリット</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 数値の大小関係に意味がない場合、モデルが誤った解釈をしてしまう可能性があります。 （例</a:t>
              </a:r>
              <a:r>
                <a:rPr lang="en-US" sz="1333" kern="1200" dirty="0">
                  <a:solidFill>
                    <a:schemeClr val="tx1">
                      <a:hueOff val="0"/>
                      <a:satOff val="0"/>
                      <a:lumOff val="0"/>
                      <a:alphaOff val="0"/>
                    </a:schemeClr>
                  </a:solidFill>
                  <a:latin typeface="+mn-lt"/>
                  <a:ea typeface="+mn-ea"/>
                  <a:cs typeface="+mn-cs"/>
                </a:rPr>
                <a:t>: "</a:t>
              </a:r>
              <a:r>
                <a:rPr lang="ja-JP" altLang="en-US" sz="1333" kern="1200">
                  <a:solidFill>
                    <a:schemeClr val="tx1">
                      <a:hueOff val="0"/>
                      <a:satOff val="0"/>
                      <a:lumOff val="0"/>
                      <a:alphaOff val="0"/>
                    </a:schemeClr>
                  </a:solidFill>
                  <a:latin typeface="+mn-lt"/>
                  <a:ea typeface="+mn-ea"/>
                  <a:cs typeface="+mn-cs"/>
                </a:rPr>
                <a:t>赤</a:t>
              </a:r>
              <a:r>
                <a:rPr lang="en-US" sz="1333" kern="1200" dirty="0">
                  <a:solidFill>
                    <a:schemeClr val="tx1">
                      <a:hueOff val="0"/>
                      <a:satOff val="0"/>
                      <a:lumOff val="0"/>
                      <a:alphaOff val="0"/>
                    </a:schemeClr>
                  </a:solidFill>
                  <a:latin typeface="+mn-lt"/>
                  <a:ea typeface="+mn-ea"/>
                  <a:cs typeface="+mn-cs"/>
                </a:rPr>
                <a:t>"&lt;"</a:t>
              </a:r>
              <a:r>
                <a:rPr lang="ja-JP" altLang="en-US" sz="1333" kern="1200">
                  <a:solidFill>
                    <a:schemeClr val="tx1">
                      <a:hueOff val="0"/>
                      <a:satOff val="0"/>
                      <a:lumOff val="0"/>
                      <a:alphaOff val="0"/>
                    </a:schemeClr>
                  </a:solidFill>
                  <a:latin typeface="+mn-lt"/>
                  <a:ea typeface="+mn-ea"/>
                  <a:cs typeface="+mn-cs"/>
                </a:rPr>
                <a:t>青</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と解釈される可能性）</a:t>
              </a:r>
              <a:endParaRPr lang="ja-AU" sz="1333" kern="1200" dirty="0">
                <a:solidFill>
                  <a:schemeClr val="tx1">
                    <a:hueOff val="0"/>
                    <a:satOff val="0"/>
                    <a:lumOff val="0"/>
                    <a:alphaOff val="0"/>
                  </a:schemeClr>
                </a:solidFill>
                <a:latin typeface="+mn-lt"/>
                <a:ea typeface="+mn-ea"/>
                <a:cs typeface="+mn-cs"/>
              </a:endParaRPr>
            </a:p>
            <a:p>
              <a:pPr marL="108814" lvl="1" indent="-108814" defTabSz="592430">
                <a:lnSpc>
                  <a:spcPct val="90000"/>
                </a:lnSpc>
                <a:spcBef>
                  <a:spcPct val="0"/>
                </a:spcBef>
                <a:spcAft>
                  <a:spcPct val="20000"/>
                </a:spcAft>
                <a:buChar char="•"/>
              </a:pPr>
              <a:r>
                <a:rPr lang="ja-JP" altLang="en-US" sz="1333" kern="1200">
                  <a:solidFill>
                    <a:schemeClr val="tx1">
                      <a:hueOff val="0"/>
                      <a:satOff val="0"/>
                      <a:lumOff val="0"/>
                      <a:alphaOff val="0"/>
                    </a:schemeClr>
                  </a:solidFill>
                  <a:latin typeface="+mn-lt"/>
                  <a:ea typeface="+mn-ea"/>
                  <a:cs typeface="+mn-cs"/>
                </a:rPr>
                <a:t>適用例</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 順序関係があるカテゴリデータ（例</a:t>
              </a:r>
              <a:r>
                <a:rPr lang="en-US" sz="1333" kern="1200" dirty="0">
                  <a:solidFill>
                    <a:schemeClr val="tx1">
                      <a:hueOff val="0"/>
                      <a:satOff val="0"/>
                      <a:lumOff val="0"/>
                      <a:alphaOff val="0"/>
                    </a:schemeClr>
                  </a:solidFill>
                  <a:latin typeface="+mn-lt"/>
                  <a:ea typeface="+mn-ea"/>
                  <a:cs typeface="+mn-cs"/>
                </a:rPr>
                <a:t>: </a:t>
              </a:r>
              <a:r>
                <a:rPr lang="ja-JP" altLang="en-US" sz="1333" kern="1200">
                  <a:solidFill>
                    <a:schemeClr val="tx1">
                      <a:hueOff val="0"/>
                      <a:satOff val="0"/>
                      <a:lumOff val="0"/>
                      <a:alphaOff val="0"/>
                    </a:schemeClr>
                  </a:solidFill>
                  <a:latin typeface="+mn-lt"/>
                  <a:ea typeface="+mn-ea"/>
                  <a:cs typeface="+mn-cs"/>
                </a:rPr>
                <a:t>低・中・高、</a:t>
              </a:r>
              <a:r>
                <a:rPr lang="en-AU" sz="1333" kern="1200" dirty="0">
                  <a:solidFill>
                    <a:schemeClr val="tx1">
                      <a:hueOff val="0"/>
                      <a:satOff val="0"/>
                      <a:lumOff val="0"/>
                      <a:alphaOff val="0"/>
                    </a:schemeClr>
                  </a:solidFill>
                  <a:latin typeface="+mn-lt"/>
                  <a:ea typeface="+mn-ea"/>
                  <a:cs typeface="+mn-cs"/>
                </a:rPr>
                <a:t>S</a:t>
              </a:r>
              <a:r>
                <a:rPr lang="ja-AU" sz="1333" kern="1200" dirty="0">
                  <a:solidFill>
                    <a:schemeClr val="tx1">
                      <a:hueOff val="0"/>
                      <a:satOff val="0"/>
                      <a:lumOff val="0"/>
                      <a:alphaOff val="0"/>
                    </a:schemeClr>
                  </a:solidFill>
                  <a:latin typeface="+mn-lt"/>
                  <a:ea typeface="+mn-ea"/>
                  <a:cs typeface="+mn-cs"/>
                </a:rPr>
                <a:t>・</a:t>
              </a:r>
              <a:r>
                <a:rPr lang="en-AU" sz="1333" kern="1200" dirty="0">
                  <a:solidFill>
                    <a:schemeClr val="tx1">
                      <a:hueOff val="0"/>
                      <a:satOff val="0"/>
                      <a:lumOff val="0"/>
                      <a:alphaOff val="0"/>
                    </a:schemeClr>
                  </a:solidFill>
                  <a:latin typeface="+mn-lt"/>
                  <a:ea typeface="+mn-ea"/>
                  <a:cs typeface="+mn-cs"/>
                </a:rPr>
                <a:t>M</a:t>
              </a:r>
              <a:r>
                <a:rPr lang="ja-AU" sz="1333" kern="1200" dirty="0">
                  <a:solidFill>
                    <a:schemeClr val="tx1">
                      <a:hueOff val="0"/>
                      <a:satOff val="0"/>
                      <a:lumOff val="0"/>
                      <a:alphaOff val="0"/>
                    </a:schemeClr>
                  </a:solidFill>
                  <a:latin typeface="+mn-lt"/>
                  <a:ea typeface="+mn-ea"/>
                  <a:cs typeface="+mn-cs"/>
                </a:rPr>
                <a:t>・</a:t>
              </a:r>
              <a:r>
                <a:rPr lang="en-AU" sz="1333" kern="1200" dirty="0">
                  <a:solidFill>
                    <a:schemeClr val="tx1">
                      <a:hueOff val="0"/>
                      <a:satOff val="0"/>
                      <a:lumOff val="0"/>
                      <a:alphaOff val="0"/>
                    </a:schemeClr>
                  </a:solidFill>
                  <a:latin typeface="+mn-lt"/>
                  <a:ea typeface="+mn-ea"/>
                  <a:cs typeface="+mn-cs"/>
                </a:rPr>
                <a:t>L</a:t>
              </a:r>
              <a:r>
                <a:rPr lang="ja-AU"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に適しています。</a:t>
              </a:r>
              <a:endParaRPr lang="ja-AU" sz="1400" kern="1200" dirty="0"/>
            </a:p>
          </p:txBody>
        </p:sp>
        <p:sp>
          <p:nvSpPr>
            <p:cNvPr id="17" name="フリーフォーム 16">
              <a:extLst>
                <a:ext uri="{FF2B5EF4-FFF2-40B4-BE49-F238E27FC236}">
                  <a16:creationId xmlns:a16="http://schemas.microsoft.com/office/drawing/2014/main" id="{42FCA37E-F022-0215-007D-4AB0BBD575E3}"/>
                </a:ext>
              </a:extLst>
            </p:cNvPr>
            <p:cNvSpPr/>
            <p:nvPr/>
          </p:nvSpPr>
          <p:spPr>
            <a:xfrm>
              <a:off x="838200" y="4001294"/>
              <a:ext cx="10515600" cy="547560"/>
            </a:xfrm>
            <a:custGeom>
              <a:avLst/>
              <a:gdLst>
                <a:gd name="connsiteX0" fmla="*/ 0 w 10515600"/>
                <a:gd name="connsiteY0" fmla="*/ 91262 h 547560"/>
                <a:gd name="connsiteX1" fmla="*/ 91262 w 10515600"/>
                <a:gd name="connsiteY1" fmla="*/ 0 h 547560"/>
                <a:gd name="connsiteX2" fmla="*/ 10424338 w 10515600"/>
                <a:gd name="connsiteY2" fmla="*/ 0 h 547560"/>
                <a:gd name="connsiteX3" fmla="*/ 10515600 w 10515600"/>
                <a:gd name="connsiteY3" fmla="*/ 91262 h 547560"/>
                <a:gd name="connsiteX4" fmla="*/ 10515600 w 10515600"/>
                <a:gd name="connsiteY4" fmla="*/ 456298 h 547560"/>
                <a:gd name="connsiteX5" fmla="*/ 10424338 w 10515600"/>
                <a:gd name="connsiteY5" fmla="*/ 547560 h 547560"/>
                <a:gd name="connsiteX6" fmla="*/ 91262 w 10515600"/>
                <a:gd name="connsiteY6" fmla="*/ 547560 h 547560"/>
                <a:gd name="connsiteX7" fmla="*/ 0 w 10515600"/>
                <a:gd name="connsiteY7" fmla="*/ 456298 h 547560"/>
                <a:gd name="connsiteX8" fmla="*/ 0 w 10515600"/>
                <a:gd name="connsiteY8" fmla="*/ 91262 h 54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547560">
                  <a:moveTo>
                    <a:pt x="0" y="91262"/>
                  </a:moveTo>
                  <a:cubicBezTo>
                    <a:pt x="0" y="40859"/>
                    <a:pt x="40859" y="0"/>
                    <a:pt x="91262" y="0"/>
                  </a:cubicBezTo>
                  <a:lnTo>
                    <a:pt x="10424338" y="0"/>
                  </a:lnTo>
                  <a:cubicBezTo>
                    <a:pt x="10474741" y="0"/>
                    <a:pt x="10515600" y="40859"/>
                    <a:pt x="10515600" y="91262"/>
                  </a:cubicBezTo>
                  <a:lnTo>
                    <a:pt x="10515600" y="456298"/>
                  </a:lnTo>
                  <a:cubicBezTo>
                    <a:pt x="10515600" y="506701"/>
                    <a:pt x="10474741" y="547560"/>
                    <a:pt x="10424338" y="547560"/>
                  </a:cubicBezTo>
                  <a:lnTo>
                    <a:pt x="91262" y="547560"/>
                  </a:lnTo>
                  <a:cubicBezTo>
                    <a:pt x="40859" y="547560"/>
                    <a:pt x="0" y="506701"/>
                    <a:pt x="0" y="456298"/>
                  </a:cubicBezTo>
                  <a:lnTo>
                    <a:pt x="0" y="912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310" tIns="95310" rIns="95310" bIns="95310" numCol="1" spcCol="1270" anchor="ctr" anchorCtr="0">
              <a:noAutofit/>
            </a:bodyPr>
            <a:lstStyle/>
            <a:p>
              <a:pPr defTabSz="761695">
                <a:lnSpc>
                  <a:spcPct val="90000"/>
                </a:lnSpc>
                <a:spcBef>
                  <a:spcPct val="0"/>
                </a:spcBef>
                <a:spcAft>
                  <a:spcPct val="35000"/>
                </a:spcAft>
              </a:pPr>
              <a:r>
                <a:rPr lang="ja-JP" altLang="en-US" sz="1714" kern="1200">
                  <a:solidFill>
                    <a:schemeClr val="lt1"/>
                  </a:solidFill>
                  <a:latin typeface="+mn-lt"/>
                  <a:ea typeface="+mn-ea"/>
                  <a:cs typeface="+mn-cs"/>
                </a:rPr>
                <a:t>ワンホットエンコーディング</a:t>
              </a:r>
              <a:endParaRPr lang="ja-AU" sz="1800" kern="1200" dirty="0"/>
            </a:p>
          </p:txBody>
        </p:sp>
        <p:sp>
          <p:nvSpPr>
            <p:cNvPr id="18" name="フリーフォーム 17">
              <a:extLst>
                <a:ext uri="{FF2B5EF4-FFF2-40B4-BE49-F238E27FC236}">
                  <a16:creationId xmlns:a16="http://schemas.microsoft.com/office/drawing/2014/main" id="{F882E5F2-B7B2-AA02-764E-929A16FDE76B}"/>
                </a:ext>
              </a:extLst>
            </p:cNvPr>
            <p:cNvSpPr/>
            <p:nvPr/>
          </p:nvSpPr>
          <p:spPr>
            <a:xfrm>
              <a:off x="838200" y="4548854"/>
              <a:ext cx="10515600" cy="1602180"/>
            </a:xfrm>
            <a:custGeom>
              <a:avLst/>
              <a:gdLst>
                <a:gd name="connsiteX0" fmla="*/ 0 w 10515600"/>
                <a:gd name="connsiteY0" fmla="*/ 0 h 1602180"/>
                <a:gd name="connsiteX1" fmla="*/ 10515600 w 10515600"/>
                <a:gd name="connsiteY1" fmla="*/ 0 h 1602180"/>
                <a:gd name="connsiteX2" fmla="*/ 10515600 w 10515600"/>
                <a:gd name="connsiteY2" fmla="*/ 1602180 h 1602180"/>
                <a:gd name="connsiteX3" fmla="*/ 0 w 10515600"/>
                <a:gd name="connsiteY3" fmla="*/ 1602180 h 1602180"/>
                <a:gd name="connsiteX4" fmla="*/ 0 w 10515600"/>
                <a:gd name="connsiteY4" fmla="*/ 0 h 1602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02180">
                  <a:moveTo>
                    <a:pt x="0" y="0"/>
                  </a:moveTo>
                  <a:lnTo>
                    <a:pt x="10515600" y="0"/>
                  </a:lnTo>
                  <a:lnTo>
                    <a:pt x="10515600" y="1602180"/>
                  </a:lnTo>
                  <a:lnTo>
                    <a:pt x="0" y="16021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3870" tIns="22860" rIns="128016" bIns="22860" numCol="1" spcCol="1270" anchor="t" anchorCtr="0">
              <a:noAutofit/>
            </a:bodyPr>
            <a:lstStyle/>
            <a:p>
              <a:pPr marL="108814" lvl="1" indent="-108814" defTabSz="592430">
                <a:lnSpc>
                  <a:spcPct val="90000"/>
                </a:lnSpc>
                <a:spcBef>
                  <a:spcPct val="0"/>
                </a:spcBef>
                <a:spcAft>
                  <a:spcPct val="20000"/>
                </a:spcAft>
                <a:buChar char="•"/>
              </a:pPr>
              <a:r>
                <a:rPr lang="ja-JP" altLang="en-US" sz="1333" kern="1200">
                  <a:solidFill>
                    <a:schemeClr val="tx1">
                      <a:hueOff val="0"/>
                      <a:satOff val="0"/>
                      <a:lumOff val="0"/>
                      <a:alphaOff val="0"/>
                    </a:schemeClr>
                  </a:solidFill>
                  <a:latin typeface="+mn-lt"/>
                  <a:ea typeface="+mn-ea"/>
                  <a:cs typeface="+mn-cs"/>
                </a:rPr>
                <a:t>方法</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 カテゴリ変数の各値に対応するダミー変数を作成し、該当するダミー変数のみを</a:t>
              </a:r>
              <a:r>
                <a:rPr lang="en-US" sz="1333" kern="1200" dirty="0">
                  <a:solidFill>
                    <a:schemeClr val="tx1">
                      <a:hueOff val="0"/>
                      <a:satOff val="0"/>
                      <a:lumOff val="0"/>
                      <a:alphaOff val="0"/>
                    </a:schemeClr>
                  </a:solidFill>
                  <a:latin typeface="+mn-lt"/>
                  <a:ea typeface="+mn-ea"/>
                  <a:cs typeface="+mn-cs"/>
                </a:rPr>
                <a:t>1</a:t>
              </a:r>
              <a:r>
                <a:rPr lang="ja-JP" altLang="en-US" sz="1333" kern="1200">
                  <a:solidFill>
                    <a:schemeClr val="tx1">
                      <a:hueOff val="0"/>
                      <a:satOff val="0"/>
                      <a:lumOff val="0"/>
                      <a:alphaOff val="0"/>
                    </a:schemeClr>
                  </a:solidFill>
                  <a:latin typeface="+mn-lt"/>
                  <a:ea typeface="+mn-ea"/>
                  <a:cs typeface="+mn-cs"/>
                </a:rPr>
                <a:t>、それ以外を</a:t>
              </a:r>
              <a:r>
                <a:rPr lang="en-US" sz="1333" kern="1200" dirty="0">
                  <a:solidFill>
                    <a:schemeClr val="tx1">
                      <a:hueOff val="0"/>
                      <a:satOff val="0"/>
                      <a:lumOff val="0"/>
                      <a:alphaOff val="0"/>
                    </a:schemeClr>
                  </a:solidFill>
                  <a:latin typeface="+mn-lt"/>
                  <a:ea typeface="+mn-ea"/>
                  <a:cs typeface="+mn-cs"/>
                </a:rPr>
                <a:t>0</a:t>
              </a:r>
              <a:r>
                <a:rPr lang="ja-JP" altLang="en-US" sz="1333" kern="1200">
                  <a:solidFill>
                    <a:schemeClr val="tx1">
                      <a:hueOff val="0"/>
                      <a:satOff val="0"/>
                      <a:lumOff val="0"/>
                      <a:alphaOff val="0"/>
                    </a:schemeClr>
                  </a:solidFill>
                  <a:latin typeface="+mn-lt"/>
                  <a:ea typeface="+mn-ea"/>
                  <a:cs typeface="+mn-cs"/>
                </a:rPr>
                <a:t>とします。</a:t>
              </a:r>
              <a:endParaRPr lang="ja-AU" sz="1333" kern="1200" dirty="0">
                <a:solidFill>
                  <a:schemeClr val="tx1">
                    <a:hueOff val="0"/>
                    <a:satOff val="0"/>
                    <a:lumOff val="0"/>
                    <a:alphaOff val="0"/>
                  </a:schemeClr>
                </a:solidFill>
                <a:latin typeface="+mn-lt"/>
                <a:ea typeface="+mn-ea"/>
                <a:cs typeface="+mn-cs"/>
              </a:endParaRPr>
            </a:p>
            <a:p>
              <a:pPr marL="108814" lvl="1" indent="-108814" defTabSz="592430">
                <a:lnSpc>
                  <a:spcPct val="90000"/>
                </a:lnSpc>
                <a:spcBef>
                  <a:spcPct val="0"/>
                </a:spcBef>
                <a:spcAft>
                  <a:spcPct val="20000"/>
                </a:spcAft>
                <a:buChar char="•"/>
              </a:pPr>
              <a:r>
                <a:rPr lang="ja-JP" altLang="en-US" sz="1333" kern="1200">
                  <a:solidFill>
                    <a:schemeClr val="tx1">
                      <a:hueOff val="0"/>
                      <a:satOff val="0"/>
                      <a:lumOff val="0"/>
                      <a:alphaOff val="0"/>
                    </a:schemeClr>
                  </a:solidFill>
                  <a:latin typeface="+mn-lt"/>
                  <a:ea typeface="+mn-ea"/>
                  <a:cs typeface="+mn-cs"/>
                </a:rPr>
                <a:t>メリット</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 数値の大小関係に影響されません。</a:t>
              </a:r>
              <a:endParaRPr lang="ja-AU" sz="1333" kern="1200" dirty="0">
                <a:solidFill>
                  <a:schemeClr val="tx1">
                    <a:hueOff val="0"/>
                    <a:satOff val="0"/>
                    <a:lumOff val="0"/>
                    <a:alphaOff val="0"/>
                  </a:schemeClr>
                </a:solidFill>
                <a:latin typeface="+mn-lt"/>
                <a:ea typeface="+mn-ea"/>
                <a:cs typeface="+mn-cs"/>
              </a:endParaRPr>
            </a:p>
            <a:p>
              <a:pPr marL="108814" lvl="1" indent="-108814" defTabSz="592430">
                <a:lnSpc>
                  <a:spcPct val="90000"/>
                </a:lnSpc>
                <a:spcBef>
                  <a:spcPct val="0"/>
                </a:spcBef>
                <a:spcAft>
                  <a:spcPct val="20000"/>
                </a:spcAft>
                <a:buChar char="•"/>
              </a:pPr>
              <a:r>
                <a:rPr lang="ja-JP" altLang="en-US" sz="1333" kern="1200">
                  <a:solidFill>
                    <a:schemeClr val="tx1">
                      <a:hueOff val="0"/>
                      <a:satOff val="0"/>
                      <a:lumOff val="0"/>
                      <a:alphaOff val="0"/>
                    </a:schemeClr>
                  </a:solidFill>
                  <a:latin typeface="+mn-lt"/>
                  <a:ea typeface="+mn-ea"/>
                  <a:cs typeface="+mn-cs"/>
                </a:rPr>
                <a:t>デメリット</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 カテゴリ変数の値が多い場合、データの次元数が大幅に増加する可能性があり、計算コストが高くなる可能性があります。</a:t>
              </a:r>
              <a:endParaRPr lang="ja-AU" sz="1333" kern="1200" dirty="0">
                <a:solidFill>
                  <a:schemeClr val="tx1">
                    <a:hueOff val="0"/>
                    <a:satOff val="0"/>
                    <a:lumOff val="0"/>
                    <a:alphaOff val="0"/>
                  </a:schemeClr>
                </a:solidFill>
                <a:latin typeface="+mn-lt"/>
                <a:ea typeface="+mn-ea"/>
                <a:cs typeface="+mn-cs"/>
              </a:endParaRPr>
            </a:p>
            <a:p>
              <a:pPr marL="108814" lvl="1" indent="-108814" defTabSz="592430">
                <a:lnSpc>
                  <a:spcPct val="90000"/>
                </a:lnSpc>
                <a:spcBef>
                  <a:spcPct val="0"/>
                </a:spcBef>
                <a:spcAft>
                  <a:spcPct val="20000"/>
                </a:spcAft>
                <a:buChar char="•"/>
              </a:pPr>
              <a:r>
                <a:rPr lang="ja-JP" altLang="en-US" sz="1333" kern="1200">
                  <a:solidFill>
                    <a:schemeClr val="tx1">
                      <a:hueOff val="0"/>
                      <a:satOff val="0"/>
                      <a:lumOff val="0"/>
                      <a:alphaOff val="0"/>
                    </a:schemeClr>
                  </a:solidFill>
                  <a:latin typeface="+mn-lt"/>
                  <a:ea typeface="+mn-ea"/>
                  <a:cs typeface="+mn-cs"/>
                </a:rPr>
                <a:t>適用例</a:t>
              </a:r>
              <a:r>
                <a:rPr lang="en-US" sz="1333" kern="1200" dirty="0">
                  <a:solidFill>
                    <a:schemeClr val="tx1">
                      <a:hueOff val="0"/>
                      <a:satOff val="0"/>
                      <a:lumOff val="0"/>
                      <a:alphaOff val="0"/>
                    </a:schemeClr>
                  </a:solidFill>
                  <a:latin typeface="+mn-lt"/>
                  <a:ea typeface="+mn-ea"/>
                  <a:cs typeface="+mn-cs"/>
                </a:rPr>
                <a:t>:</a:t>
              </a:r>
              <a:r>
                <a:rPr lang="ja-JP" altLang="en-US" sz="1333" kern="1200">
                  <a:solidFill>
                    <a:schemeClr val="tx1">
                      <a:hueOff val="0"/>
                      <a:satOff val="0"/>
                      <a:lumOff val="0"/>
                      <a:alphaOff val="0"/>
                    </a:schemeClr>
                  </a:solidFill>
                  <a:latin typeface="+mn-lt"/>
                  <a:ea typeface="+mn-ea"/>
                  <a:cs typeface="+mn-cs"/>
                </a:rPr>
                <a:t> 順序関係がないカテゴリデータ（例</a:t>
              </a:r>
              <a:r>
                <a:rPr lang="en-US" sz="1333" kern="1200" dirty="0">
                  <a:solidFill>
                    <a:schemeClr val="tx1">
                      <a:hueOff val="0"/>
                      <a:satOff val="0"/>
                      <a:lumOff val="0"/>
                      <a:alphaOff val="0"/>
                    </a:schemeClr>
                  </a:solidFill>
                  <a:latin typeface="+mn-lt"/>
                  <a:ea typeface="+mn-ea"/>
                  <a:cs typeface="+mn-cs"/>
                </a:rPr>
                <a:t>: </a:t>
              </a:r>
              <a:r>
                <a:rPr lang="ja-JP" altLang="en-US" sz="1333" kern="1200">
                  <a:solidFill>
                    <a:schemeClr val="tx1">
                      <a:hueOff val="0"/>
                      <a:satOff val="0"/>
                      <a:lumOff val="0"/>
                      <a:alphaOff val="0"/>
                    </a:schemeClr>
                  </a:solidFill>
                  <a:latin typeface="+mn-lt"/>
                  <a:ea typeface="+mn-ea"/>
                  <a:cs typeface="+mn-cs"/>
                </a:rPr>
                <a:t>色、国）に適しています。</a:t>
              </a:r>
              <a:endParaRPr lang="ja-AU" sz="1400" kern="1200" dirty="0"/>
            </a:p>
          </p:txBody>
        </p:sp>
      </p:grpSp>
      <p:sp>
        <p:nvSpPr>
          <p:cNvPr id="32" name="日付プレースホルダー 31">
            <a:extLst>
              <a:ext uri="{FF2B5EF4-FFF2-40B4-BE49-F238E27FC236}">
                <a16:creationId xmlns:a16="http://schemas.microsoft.com/office/drawing/2014/main" id="{FEE2980F-8D31-4FF5-B810-6A6D4F825271}"/>
              </a:ext>
            </a:extLst>
          </p:cNvPr>
          <p:cNvSpPr>
            <a:spLocks noGrp="1"/>
          </p:cNvSpPr>
          <p:nvPr>
            <p:ph type="dt" sz="half" idx="10"/>
          </p:nvPr>
        </p:nvSpPr>
        <p:spPr/>
        <p:txBody>
          <a:bodyPr/>
          <a:lstStyle/>
          <a:p>
            <a:fld id="{16B34913-974E-C84A-AC3A-02F0E1AB1D00}" type="datetime1">
              <a:rPr kumimoji="1" lang="ja-JP" altLang="en-US" smtClean="0"/>
              <a:t>2024/6/3</a:t>
            </a:fld>
            <a:endParaRPr kumimoji="1" lang="ja-AU" altLang="en-US"/>
          </a:p>
        </p:txBody>
      </p:sp>
      <p:sp>
        <p:nvSpPr>
          <p:cNvPr id="33" name="スライド番号プレースホルダー 32">
            <a:extLst>
              <a:ext uri="{FF2B5EF4-FFF2-40B4-BE49-F238E27FC236}">
                <a16:creationId xmlns:a16="http://schemas.microsoft.com/office/drawing/2014/main" id="{3A99B5D1-4FA3-DED7-B34D-46C5A0B207DD}"/>
              </a:ext>
            </a:extLst>
          </p:cNvPr>
          <p:cNvSpPr>
            <a:spLocks noGrp="1"/>
          </p:cNvSpPr>
          <p:nvPr>
            <p:ph type="sldNum" sz="quarter" idx="12"/>
          </p:nvPr>
        </p:nvSpPr>
        <p:spPr/>
        <p:txBody>
          <a:bodyPr/>
          <a:lstStyle/>
          <a:p>
            <a:fld id="{1B2559DE-7F55-6B49-A0CD-7921EF7E99F9}" type="slidenum">
              <a:rPr kumimoji="1" lang="ja-AU" altLang="en-US" smtClean="0"/>
              <a:t>6</a:t>
            </a:fld>
            <a:endParaRPr kumimoji="1" lang="ja-AU" altLang="en-US"/>
          </a:p>
        </p:txBody>
      </p:sp>
    </p:spTree>
    <p:extLst>
      <p:ext uri="{BB962C8B-B14F-4D97-AF65-F5344CB8AC3E}">
        <p14:creationId xmlns:p14="http://schemas.microsoft.com/office/powerpoint/2010/main" val="11452976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BE3092D-4105-4026-9B66-A0011E0CA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BADEEF0-85C8-A341-1718-26DBC660B24B}"/>
              </a:ext>
            </a:extLst>
          </p:cNvPr>
          <p:cNvSpPr>
            <a:spLocks noGrp="1"/>
          </p:cNvSpPr>
          <p:nvPr>
            <p:ph type="title"/>
          </p:nvPr>
        </p:nvSpPr>
        <p:spPr>
          <a:xfrm>
            <a:off x="871442" y="685800"/>
            <a:ext cx="5038916" cy="1474666"/>
          </a:xfrm>
        </p:spPr>
        <p:txBody>
          <a:bodyPr anchor="b">
            <a:normAutofit/>
          </a:bodyPr>
          <a:lstStyle/>
          <a:p>
            <a:pPr algn="ctr"/>
            <a:r>
              <a:rPr lang="ja-JP" altLang="en-US" sz="3200" b="1" i="0">
                <a:solidFill>
                  <a:schemeClr val="tx1">
                    <a:lumMod val="65000"/>
                    <a:lumOff val="35000"/>
                  </a:schemeClr>
                </a:solidFill>
                <a:effectLst/>
                <a:highlight>
                  <a:srgbClr val="F2F2F2"/>
                </a:highlight>
                <a:latin typeface="-apple-system"/>
              </a:rPr>
              <a:t>第</a:t>
            </a:r>
            <a:r>
              <a:rPr lang="en-US" altLang="ja-JP" sz="3200" b="1" i="0">
                <a:solidFill>
                  <a:schemeClr val="tx1">
                    <a:lumMod val="65000"/>
                    <a:lumOff val="35000"/>
                  </a:schemeClr>
                </a:solidFill>
                <a:effectLst/>
                <a:highlight>
                  <a:srgbClr val="F2F2F2"/>
                </a:highlight>
                <a:latin typeface="-apple-system"/>
              </a:rPr>
              <a:t>4</a:t>
            </a:r>
            <a:r>
              <a:rPr lang="ja-JP" altLang="en-US" sz="3200" b="1" i="0">
                <a:solidFill>
                  <a:schemeClr val="tx1">
                    <a:lumMod val="65000"/>
                    <a:lumOff val="35000"/>
                  </a:schemeClr>
                </a:solidFill>
                <a:effectLst/>
                <a:highlight>
                  <a:srgbClr val="F2F2F2"/>
                </a:highlight>
                <a:latin typeface="-apple-system"/>
              </a:rPr>
              <a:t>章</a:t>
            </a:r>
            <a:r>
              <a:rPr lang="en-US" altLang="ja-JP" sz="3200" b="1" i="0">
                <a:solidFill>
                  <a:schemeClr val="tx1">
                    <a:lumMod val="65000"/>
                    <a:lumOff val="35000"/>
                  </a:schemeClr>
                </a:solidFill>
                <a:effectLst/>
                <a:highlight>
                  <a:srgbClr val="F2F2F2"/>
                </a:highlight>
                <a:latin typeface="-apple-system"/>
              </a:rPr>
              <a:t>: </a:t>
            </a:r>
            <a:r>
              <a:rPr lang="ja-JP" altLang="en-US" sz="3200" b="1" i="0">
                <a:solidFill>
                  <a:schemeClr val="tx1">
                    <a:lumMod val="65000"/>
                    <a:lumOff val="35000"/>
                  </a:schemeClr>
                </a:solidFill>
                <a:effectLst/>
                <a:highlight>
                  <a:srgbClr val="F2F2F2"/>
                </a:highlight>
                <a:latin typeface="-apple-system"/>
              </a:rPr>
              <a:t>タイタニックデータの詳細な前</a:t>
            </a:r>
            <a:r>
              <a:rPr lang="ja-AU" altLang="en-US" sz="3200" b="1">
                <a:solidFill>
                  <a:schemeClr val="tx1">
                    <a:lumMod val="65000"/>
                    <a:lumOff val="35000"/>
                  </a:schemeClr>
                </a:solidFill>
                <a:highlight>
                  <a:srgbClr val="F2F2F2"/>
                </a:highlight>
                <a:latin typeface="-apple-system"/>
              </a:rPr>
              <a:t>処理</a:t>
            </a:r>
            <a:r>
              <a:rPr lang="en-AU" altLang="ja-AU" sz="3200" b="1">
                <a:solidFill>
                  <a:schemeClr val="tx1">
                    <a:lumMod val="65000"/>
                    <a:lumOff val="35000"/>
                  </a:schemeClr>
                </a:solidFill>
                <a:highlight>
                  <a:srgbClr val="F2F2F2"/>
                </a:highlight>
                <a:latin typeface="-apple-system"/>
              </a:rPr>
              <a:t>-</a:t>
            </a:r>
            <a:endParaRPr kumimoji="1" lang="ja-AU" altLang="en-US" sz="3200">
              <a:solidFill>
                <a:schemeClr val="tx1">
                  <a:lumMod val="65000"/>
                  <a:lumOff val="35000"/>
                </a:schemeClr>
              </a:solidFill>
            </a:endParaRPr>
          </a:p>
        </p:txBody>
      </p:sp>
      <p:sp>
        <p:nvSpPr>
          <p:cNvPr id="3" name="コンテンツ プレースホルダー 2">
            <a:extLst>
              <a:ext uri="{FF2B5EF4-FFF2-40B4-BE49-F238E27FC236}">
                <a16:creationId xmlns:a16="http://schemas.microsoft.com/office/drawing/2014/main" id="{A5011AF8-0916-D2A2-D531-BE3DFDDE9554}"/>
              </a:ext>
            </a:extLst>
          </p:cNvPr>
          <p:cNvSpPr>
            <a:spLocks noGrp="1"/>
          </p:cNvSpPr>
          <p:nvPr>
            <p:ph idx="1"/>
          </p:nvPr>
        </p:nvSpPr>
        <p:spPr>
          <a:xfrm>
            <a:off x="871442" y="2447336"/>
            <a:ext cx="5038916" cy="3724862"/>
          </a:xfrm>
        </p:spPr>
        <p:txBody>
          <a:bodyPr anchor="t">
            <a:normAutofit/>
          </a:bodyPr>
          <a:lstStyle/>
          <a:p>
            <a:pPr marL="0" indent="0">
              <a:buNone/>
            </a:pPr>
            <a:r>
              <a:rPr lang="ja-JP" altLang="en-US" sz="2000" b="1" i="0">
                <a:solidFill>
                  <a:schemeClr val="tx1">
                    <a:lumMod val="65000"/>
                    <a:lumOff val="35000"/>
                  </a:schemeClr>
                </a:solidFill>
                <a:effectLst/>
                <a:highlight>
                  <a:srgbClr val="F2F2F2"/>
                </a:highlight>
                <a:latin typeface="-apple-system"/>
              </a:rPr>
              <a:t>新たな特徴量の作成</a:t>
            </a:r>
            <a:r>
              <a:rPr lang="ja-JP" altLang="en-US" sz="2000" b="0" i="0">
                <a:solidFill>
                  <a:schemeClr val="tx1">
                    <a:lumMod val="65000"/>
                    <a:lumOff val="35000"/>
                  </a:schemeClr>
                </a:solidFill>
                <a:effectLst/>
                <a:highlight>
                  <a:srgbClr val="F2F2F2"/>
                </a:highlight>
                <a:latin typeface="-apple-system"/>
              </a:rPr>
              <a:t> </a:t>
            </a:r>
            <a:r>
              <a:rPr lang="en-US" altLang="ja-JP" sz="2000" b="0" i="0" dirty="0">
                <a:solidFill>
                  <a:schemeClr val="tx1">
                    <a:lumMod val="65000"/>
                    <a:lumOff val="35000"/>
                  </a:schemeClr>
                </a:solidFill>
                <a:effectLst/>
                <a:highlight>
                  <a:srgbClr val="F2F2F2"/>
                </a:highlight>
                <a:latin typeface="-apple-system"/>
              </a:rPr>
              <a:t>- </a:t>
            </a:r>
            <a:r>
              <a:rPr lang="ja-JP" altLang="en-US" sz="2000" b="0" i="0">
                <a:solidFill>
                  <a:schemeClr val="tx1">
                    <a:lumMod val="65000"/>
                    <a:lumOff val="35000"/>
                  </a:schemeClr>
                </a:solidFill>
                <a:effectLst/>
                <a:highlight>
                  <a:srgbClr val="F2F2F2"/>
                </a:highlight>
                <a:latin typeface="-apple-system"/>
              </a:rPr>
              <a:t>既存のデータから新しい情報を引き出す方法</a:t>
            </a:r>
            <a:endParaRPr lang="en-US" altLang="ja-JP" sz="2000" b="0" i="0" dirty="0">
              <a:solidFill>
                <a:schemeClr val="tx1">
                  <a:lumMod val="65000"/>
                  <a:lumOff val="35000"/>
                </a:schemeClr>
              </a:solidFill>
              <a:effectLst/>
              <a:highlight>
                <a:srgbClr val="F2F2F2"/>
              </a:highlight>
              <a:latin typeface="-apple-system"/>
            </a:endParaRPr>
          </a:p>
          <a:p>
            <a:pPr lvl="1"/>
            <a:r>
              <a:rPr lang="ja-JP" altLang="en-US" sz="2000" b="1" i="0">
                <a:solidFill>
                  <a:schemeClr val="tx1">
                    <a:lumMod val="65000"/>
                    <a:lumOff val="35000"/>
                  </a:schemeClr>
                </a:solidFill>
                <a:effectLst/>
                <a:highlight>
                  <a:srgbClr val="F2F2F2"/>
                </a:highlight>
                <a:latin typeface="-apple-system"/>
              </a:rPr>
              <a:t>家族の人数</a:t>
            </a:r>
            <a:endParaRPr lang="en-AU" altLang="ja-JP" sz="2000" b="1" i="0" dirty="0">
              <a:solidFill>
                <a:schemeClr val="tx1">
                  <a:lumMod val="65000"/>
                  <a:lumOff val="35000"/>
                </a:schemeClr>
              </a:solidFill>
              <a:effectLst/>
              <a:highlight>
                <a:srgbClr val="F2F2F2"/>
              </a:highlight>
              <a:latin typeface="-apple-system"/>
            </a:endParaRPr>
          </a:p>
          <a:p>
            <a:pPr marL="914400" lvl="2" indent="0">
              <a:buNone/>
            </a:pP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 '</a:t>
            </a:r>
            <a:r>
              <a:rPr lang="en-US" altLang="ja-JP" sz="1600" dirty="0" err="1">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SibSp</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 (</a:t>
            </a:r>
            <a:r>
              <a:rPr lang="ja-JP" altLang="en-US" sz="160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兄弟姉妹</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a:t>
            </a:r>
            <a:r>
              <a:rPr lang="ja-JP" altLang="en-US" sz="160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配偶者の数</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 </a:t>
            </a:r>
            <a:r>
              <a:rPr lang="ja-JP" altLang="en-US" sz="160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と </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'Parch' (</a:t>
            </a:r>
            <a:r>
              <a:rPr lang="ja-JP" altLang="en-US" sz="160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両親</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a:t>
            </a:r>
            <a:r>
              <a:rPr lang="ja-JP" altLang="en-US" sz="160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子供の数</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 </a:t>
            </a:r>
            <a:r>
              <a:rPr lang="ja-JP" altLang="en-US" sz="160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を足して、家族の人数を計算</a:t>
            </a:r>
          </a:p>
          <a:p>
            <a:pPr marL="914400" lvl="2" indent="0">
              <a:buNone/>
            </a:pPr>
            <a:r>
              <a:rPr lang="en-US" altLang="ja-JP" sz="1600" dirty="0" err="1">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titanic_df</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a:t>
            </a:r>
            <a:r>
              <a:rPr lang="en-US" altLang="ja-JP" sz="1600" dirty="0" err="1">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FamilySize</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 = </a:t>
            </a:r>
            <a:r>
              <a:rPr lang="en-US" altLang="ja-JP" sz="1600" dirty="0" err="1">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titanic_df</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a:t>
            </a:r>
            <a:r>
              <a:rPr lang="en-US" altLang="ja-JP" sz="1600" dirty="0" err="1">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SibSp</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 + </a:t>
            </a:r>
            <a:r>
              <a:rPr lang="en-US" altLang="ja-JP" sz="1600" dirty="0" err="1">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titanic_df</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['Parch'] + 1  # +1 </a:t>
            </a:r>
            <a:r>
              <a:rPr lang="ja-JP" altLang="en-US" sz="160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は本人を含む</a:t>
            </a:r>
          </a:p>
          <a:p>
            <a:pPr marL="914400" lvl="2" indent="0">
              <a:buNone/>
            </a:pP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print(</a:t>
            </a:r>
            <a:r>
              <a:rPr lang="en-US" altLang="ja-JP" sz="1600" dirty="0" err="1">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titanic_df</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a:t>
            </a:r>
            <a:r>
              <a:rPr lang="en-US" altLang="ja-JP" sz="1600" dirty="0" err="1">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FamilySize</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 '</a:t>
            </a:r>
            <a:r>
              <a:rPr lang="en-US" altLang="ja-JP" sz="1600" dirty="0" err="1">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SibSp</a:t>
            </a:r>
            <a:r>
              <a:rPr lang="en-US" altLang="ja-JP" sz="1600" dirty="0">
                <a:solidFill>
                  <a:schemeClr val="tx1">
                    <a:lumMod val="65000"/>
                    <a:lumOff val="35000"/>
                  </a:schemeClr>
                </a:solidFill>
                <a:highlight>
                  <a:srgbClr val="F2F2F2"/>
                </a:highlight>
                <a:latin typeface="HGMaruGothicMPRO" panose="020F0600000000000000" pitchFamily="34" charset="-128"/>
                <a:ea typeface="HGMaruGothicMPRO" panose="020F0600000000000000" pitchFamily="34" charset="-128"/>
              </a:rPr>
              <a:t>', 'Parch']].head())</a:t>
            </a:r>
          </a:p>
          <a:p>
            <a:pPr lvl="1"/>
            <a:r>
              <a:rPr lang="ja-JP" altLang="en-US" sz="2000" b="1" i="0">
                <a:solidFill>
                  <a:schemeClr val="tx1">
                    <a:lumMod val="65000"/>
                    <a:lumOff val="35000"/>
                  </a:schemeClr>
                </a:solidFill>
                <a:effectLst/>
                <a:highlight>
                  <a:srgbClr val="F2F2F2"/>
                </a:highlight>
                <a:latin typeface="-apple-system"/>
              </a:rPr>
              <a:t>船室の有無</a:t>
            </a:r>
            <a:endParaRPr lang="en-US" altLang="ja-JP" sz="2000" b="0" i="0" dirty="0">
              <a:solidFill>
                <a:schemeClr val="tx1">
                  <a:lumMod val="65000"/>
                  <a:lumOff val="35000"/>
                </a:schemeClr>
              </a:solidFill>
              <a:effectLst/>
              <a:highlight>
                <a:srgbClr val="F2F2F2"/>
              </a:highlight>
              <a:latin typeface="-apple-system"/>
            </a:endParaRPr>
          </a:p>
          <a:p>
            <a:pPr lvl="1"/>
            <a:r>
              <a:rPr lang="ja-JP" altLang="en-US" sz="2000" b="1" i="0">
                <a:solidFill>
                  <a:schemeClr val="tx1">
                    <a:lumMod val="65000"/>
                    <a:lumOff val="35000"/>
                  </a:schemeClr>
                </a:solidFill>
                <a:effectLst/>
                <a:highlight>
                  <a:srgbClr val="F2F2F2"/>
                </a:highlight>
                <a:latin typeface="-apple-system"/>
              </a:rPr>
              <a:t>乗船港のカテゴリー数</a:t>
            </a:r>
            <a:endParaRPr kumimoji="1" lang="ja-AU" altLang="en-US" sz="2000" dirty="0">
              <a:solidFill>
                <a:schemeClr val="tx1">
                  <a:lumMod val="65000"/>
                  <a:lumOff val="35000"/>
                </a:schemeClr>
              </a:solidFill>
            </a:endParaRPr>
          </a:p>
        </p:txBody>
      </p:sp>
      <p:sp>
        <p:nvSpPr>
          <p:cNvPr id="44" name="Rectangle 43">
            <a:extLst>
              <a:ext uri="{FF2B5EF4-FFF2-40B4-BE49-F238E27FC236}">
                <a16:creationId xmlns:a16="http://schemas.microsoft.com/office/drawing/2014/main" id="{D9759409-BDF8-4BFD-9AF3-4B5C04C2A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0"/>
            <a:ext cx="54102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チェック マーク">
            <a:extLst>
              <a:ext uri="{FF2B5EF4-FFF2-40B4-BE49-F238E27FC236}">
                <a16:creationId xmlns:a16="http://schemas.microsoft.com/office/drawing/2014/main" id="{7F3F5BBD-5ADA-5977-B55D-8C1E893F3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1069" y="1370105"/>
            <a:ext cx="4117787" cy="4117787"/>
          </a:xfrm>
          <a:prstGeom prst="rect">
            <a:avLst/>
          </a:prstGeom>
        </p:spPr>
      </p:pic>
      <p:sp>
        <p:nvSpPr>
          <p:cNvPr id="4" name="日付プレースホルダー 3">
            <a:extLst>
              <a:ext uri="{FF2B5EF4-FFF2-40B4-BE49-F238E27FC236}">
                <a16:creationId xmlns:a16="http://schemas.microsoft.com/office/drawing/2014/main" id="{E65A6385-E50A-3673-745D-B6DC353E8D50}"/>
              </a:ext>
            </a:extLst>
          </p:cNvPr>
          <p:cNvSpPr>
            <a:spLocks noGrp="1"/>
          </p:cNvSpPr>
          <p:nvPr>
            <p:ph type="dt" sz="half" idx="10"/>
          </p:nvPr>
        </p:nvSpPr>
        <p:spPr/>
        <p:txBody>
          <a:bodyPr/>
          <a:lstStyle/>
          <a:p>
            <a:fld id="{353B17BE-EE82-5143-A28E-8DA0BDCB7381}" type="datetime1">
              <a:rPr kumimoji="1" lang="ja-JP" altLang="en-US" smtClean="0"/>
              <a:t>2024/6/3</a:t>
            </a:fld>
            <a:endParaRPr kumimoji="1" lang="ja-AU" altLang="en-US"/>
          </a:p>
        </p:txBody>
      </p:sp>
      <p:sp>
        <p:nvSpPr>
          <p:cNvPr id="5" name="スライド番号プレースホルダー 4">
            <a:extLst>
              <a:ext uri="{FF2B5EF4-FFF2-40B4-BE49-F238E27FC236}">
                <a16:creationId xmlns:a16="http://schemas.microsoft.com/office/drawing/2014/main" id="{632D1249-451B-0A02-E109-BBF489DF0E86}"/>
              </a:ext>
            </a:extLst>
          </p:cNvPr>
          <p:cNvSpPr>
            <a:spLocks noGrp="1"/>
          </p:cNvSpPr>
          <p:nvPr>
            <p:ph type="sldNum" sz="quarter" idx="12"/>
          </p:nvPr>
        </p:nvSpPr>
        <p:spPr/>
        <p:txBody>
          <a:bodyPr/>
          <a:lstStyle/>
          <a:p>
            <a:fld id="{1B2559DE-7F55-6B49-A0CD-7921EF7E99F9}" type="slidenum">
              <a:rPr kumimoji="1" lang="ja-AU" altLang="en-US" smtClean="0"/>
              <a:t>7</a:t>
            </a:fld>
            <a:endParaRPr kumimoji="1" lang="ja-AU" altLang="en-US"/>
          </a:p>
        </p:txBody>
      </p:sp>
    </p:spTree>
    <p:extLst>
      <p:ext uri="{BB962C8B-B14F-4D97-AF65-F5344CB8AC3E}">
        <p14:creationId xmlns:p14="http://schemas.microsoft.com/office/powerpoint/2010/main" val="9264972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337FF84-4C04-77C9-BDC7-CBEA4321A723}"/>
              </a:ext>
            </a:extLst>
          </p:cNvPr>
          <p:cNvSpPr>
            <a:spLocks noGrp="1"/>
          </p:cNvSpPr>
          <p:nvPr>
            <p:ph type="title"/>
          </p:nvPr>
        </p:nvSpPr>
        <p:spPr>
          <a:xfrm>
            <a:off x="6892119" y="891540"/>
            <a:ext cx="4589493" cy="1578308"/>
          </a:xfrm>
        </p:spPr>
        <p:txBody>
          <a:bodyPr>
            <a:normAutofit/>
          </a:bodyPr>
          <a:lstStyle/>
          <a:p>
            <a:r>
              <a:rPr lang="ja-JP" altLang="en-US" sz="2500" b="1" i="0">
                <a:effectLst/>
                <a:highlight>
                  <a:srgbClr val="F2F2F2"/>
                </a:highlight>
                <a:latin typeface="-apple-system"/>
              </a:rPr>
              <a:t>第</a:t>
            </a:r>
            <a:r>
              <a:rPr lang="en-US" altLang="ja-JP" sz="2500" b="1" i="0" dirty="0">
                <a:effectLst/>
                <a:highlight>
                  <a:srgbClr val="F2F2F2"/>
                </a:highlight>
                <a:latin typeface="-apple-system"/>
              </a:rPr>
              <a:t>4</a:t>
            </a:r>
            <a:r>
              <a:rPr lang="ja-JP" altLang="en-US" sz="2500" b="1" i="0">
                <a:effectLst/>
                <a:highlight>
                  <a:srgbClr val="F2F2F2"/>
                </a:highlight>
                <a:latin typeface="-apple-system"/>
              </a:rPr>
              <a:t>章</a:t>
            </a:r>
            <a:r>
              <a:rPr lang="en-US" altLang="ja-JP" sz="2500" b="1" i="0" dirty="0">
                <a:effectLst/>
                <a:highlight>
                  <a:srgbClr val="F2F2F2"/>
                </a:highlight>
                <a:latin typeface="-apple-system"/>
              </a:rPr>
              <a:t>: </a:t>
            </a:r>
            <a:r>
              <a:rPr lang="ja-JP" altLang="en-US" sz="2500" b="1" i="0">
                <a:effectLst/>
                <a:highlight>
                  <a:srgbClr val="F2F2F2"/>
                </a:highlight>
                <a:latin typeface="-apple-system"/>
              </a:rPr>
              <a:t>タイタニックデータの詳細な前</a:t>
            </a:r>
            <a:r>
              <a:rPr lang="ja-AU" altLang="en-US" sz="2500" b="1" dirty="0">
                <a:highlight>
                  <a:srgbClr val="F2F2F2"/>
                </a:highlight>
                <a:latin typeface="-apple-system"/>
              </a:rPr>
              <a:t>処理</a:t>
            </a:r>
            <a:r>
              <a:rPr lang="en-AU" altLang="ja-AU" sz="2500" b="1" dirty="0">
                <a:highlight>
                  <a:srgbClr val="F2F2F2"/>
                </a:highlight>
                <a:latin typeface="-apple-system"/>
              </a:rPr>
              <a:t>-</a:t>
            </a:r>
            <a:r>
              <a:rPr lang="ja-JP" altLang="en-US" sz="2500" b="1" i="0">
                <a:effectLst/>
                <a:highlight>
                  <a:srgbClr val="F2F2F2"/>
                </a:highlight>
                <a:latin typeface="-apple-system"/>
              </a:rPr>
              <a:t>補完の前後のデータ確認</a:t>
            </a:r>
            <a:br>
              <a:rPr lang="ja-JP" altLang="en-US" sz="2500" b="1" i="0">
                <a:effectLst/>
                <a:highlight>
                  <a:srgbClr val="F2F2F2"/>
                </a:highlight>
                <a:latin typeface="-apple-system"/>
              </a:rPr>
            </a:br>
            <a:endParaRPr kumimoji="1" lang="ja-AU" altLang="en-US" sz="2500" dirty="0"/>
          </a:p>
        </p:txBody>
      </p:sp>
      <p:pic>
        <p:nvPicPr>
          <p:cNvPr id="5" name="Picture 4" descr="カラフルな印刷ページ">
            <a:extLst>
              <a:ext uri="{FF2B5EF4-FFF2-40B4-BE49-F238E27FC236}">
                <a16:creationId xmlns:a16="http://schemas.microsoft.com/office/drawing/2014/main" id="{26B0ED62-88D5-77FC-C8DB-328640C543FE}"/>
              </a:ext>
            </a:extLst>
          </p:cNvPr>
          <p:cNvPicPr>
            <a:picLocks noChangeAspect="1"/>
          </p:cNvPicPr>
          <p:nvPr/>
        </p:nvPicPr>
        <p:blipFill rotWithShape="1">
          <a:blip r:embed="rId3"/>
          <a:srcRect l="33497" r="-1"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コンテンツ プレースホルダー 2">
            <a:extLst>
              <a:ext uri="{FF2B5EF4-FFF2-40B4-BE49-F238E27FC236}">
                <a16:creationId xmlns:a16="http://schemas.microsoft.com/office/drawing/2014/main" id="{17A981DD-73FA-BADB-FAE2-8DBC5501FF81}"/>
              </a:ext>
            </a:extLst>
          </p:cNvPr>
          <p:cNvSpPr>
            <a:spLocks noGrp="1"/>
          </p:cNvSpPr>
          <p:nvPr>
            <p:ph idx="1"/>
          </p:nvPr>
        </p:nvSpPr>
        <p:spPr>
          <a:xfrm>
            <a:off x="6892119" y="2630161"/>
            <a:ext cx="4589491" cy="3332489"/>
          </a:xfrm>
        </p:spPr>
        <p:txBody>
          <a:bodyPr>
            <a:normAutofit lnSpcReduction="10000"/>
          </a:bodyPr>
          <a:lstStyle/>
          <a:p>
            <a:r>
              <a:rPr lang="ja-JP" altLang="en-US" sz="1700" b="0" i="0">
                <a:effectLst/>
                <a:highlight>
                  <a:srgbClr val="F2F2F2"/>
                </a:highlight>
                <a:latin typeface="-apple-system"/>
              </a:rPr>
              <a:t>補完処理を行った後は、必ずデータの確認を行い、適切に欠損値が処理されたかを検証します。</a:t>
            </a:r>
            <a:endParaRPr lang="en-AU" altLang="ja-JP" sz="1700" b="0" i="0" dirty="0">
              <a:effectLst/>
              <a:highlight>
                <a:srgbClr val="F2F2F2"/>
              </a:highlight>
              <a:latin typeface="-apple-system"/>
            </a:endParaRPr>
          </a:p>
          <a:p>
            <a:pPr marL="0" indent="0">
              <a:buNone/>
            </a:pPr>
            <a:endParaRPr lang="en-AU" altLang="ja-JP" sz="1700" b="0" i="0" dirty="0">
              <a:effectLst/>
              <a:highlight>
                <a:srgbClr val="F2F2F2"/>
              </a:highlight>
              <a:latin typeface="-apple-system"/>
            </a:endParaRPr>
          </a:p>
          <a:p>
            <a:pPr marL="457200" lvl="1" indent="0">
              <a:buNone/>
            </a:pPr>
            <a:r>
              <a:rPr lang="en-US" altLang="ja-JP" sz="1700" b="0" dirty="0">
                <a:effectLst/>
                <a:highlight>
                  <a:srgbClr val="FFFFFF"/>
                </a:highlight>
                <a:latin typeface="Menlo" panose="020B0609030804020204" pitchFamily="49" charset="0"/>
              </a:rPr>
              <a:t># </a:t>
            </a:r>
            <a:r>
              <a:rPr lang="ja-JP" altLang="en-US" sz="1700" b="0">
                <a:effectLst/>
                <a:highlight>
                  <a:srgbClr val="FFFFFF"/>
                </a:highlight>
                <a:latin typeface="Menlo" panose="020B0609030804020204" pitchFamily="49" charset="0"/>
              </a:rPr>
              <a:t>振り返り</a:t>
            </a:r>
            <a:r>
              <a:rPr lang="en-US" altLang="ja-JP" sz="1700" b="0" dirty="0">
                <a:effectLst/>
                <a:highlight>
                  <a:srgbClr val="FFFFFF"/>
                </a:highlight>
                <a:latin typeface="Menlo" panose="020B0609030804020204" pitchFamily="49" charset="0"/>
              </a:rPr>
              <a:t>: </a:t>
            </a:r>
            <a:r>
              <a:rPr lang="ja-JP" altLang="en-US" sz="1700" b="0">
                <a:effectLst/>
                <a:highlight>
                  <a:srgbClr val="FFFFFF"/>
                </a:highlight>
                <a:latin typeface="Menlo" panose="020B0609030804020204" pitchFamily="49" charset="0"/>
              </a:rPr>
              <a:t>欠損値の数を確認</a:t>
            </a:r>
          </a:p>
          <a:p>
            <a:pPr marL="457200" lvl="1" indent="0">
              <a:buNone/>
            </a:pPr>
            <a:r>
              <a:rPr lang="en-AU" altLang="ja-AU" sz="1700" b="0" dirty="0">
                <a:effectLst/>
                <a:highlight>
                  <a:srgbClr val="FFFFFF"/>
                </a:highlight>
                <a:latin typeface="Menlo" panose="020B0609030804020204" pitchFamily="49" charset="0"/>
              </a:rPr>
              <a:t>print(</a:t>
            </a:r>
            <a:r>
              <a:rPr lang="en-AU" altLang="ja-AU" sz="1700" b="0" dirty="0" err="1">
                <a:effectLst/>
                <a:highlight>
                  <a:srgbClr val="FFFFFF"/>
                </a:highlight>
                <a:latin typeface="Menlo" panose="020B0609030804020204" pitchFamily="49" charset="0"/>
              </a:rPr>
              <a:t>titanic_df.isnull</a:t>
            </a:r>
            <a:r>
              <a:rPr lang="en-AU" altLang="ja-AU" sz="1700" b="0" dirty="0">
                <a:effectLst/>
                <a:highlight>
                  <a:srgbClr val="FFFFFF"/>
                </a:highlight>
                <a:latin typeface="Menlo" panose="020B0609030804020204" pitchFamily="49" charset="0"/>
              </a:rPr>
              <a:t>().sum())</a:t>
            </a:r>
          </a:p>
          <a:p>
            <a:pPr marL="457200" lvl="1" indent="0">
              <a:buNone/>
            </a:pPr>
            <a:r>
              <a:rPr lang="en-AU" altLang="ja-AU" sz="1700" b="0" dirty="0">
                <a:effectLst/>
                <a:highlight>
                  <a:srgbClr val="FFFFFF"/>
                </a:highlight>
                <a:latin typeface="Menlo" panose="020B0609030804020204" pitchFamily="49" charset="0"/>
              </a:rPr>
              <a:t># </a:t>
            </a:r>
            <a:r>
              <a:rPr lang="ja-JP" altLang="en-US" sz="1700" b="0">
                <a:effectLst/>
                <a:highlight>
                  <a:srgbClr val="FFFFFF"/>
                </a:highlight>
                <a:latin typeface="Menlo" panose="020B0609030804020204" pitchFamily="49" charset="0"/>
              </a:rPr>
              <a:t>補完後の統計情報を表示</a:t>
            </a:r>
          </a:p>
          <a:p>
            <a:pPr marL="457200" lvl="1" indent="0">
              <a:buNone/>
            </a:pPr>
            <a:r>
              <a:rPr lang="en-AU" altLang="ja-AU" sz="1700" b="0" dirty="0">
                <a:effectLst/>
                <a:highlight>
                  <a:srgbClr val="FFFFFF"/>
                </a:highlight>
                <a:latin typeface="Menlo" panose="020B0609030804020204" pitchFamily="49" charset="0"/>
              </a:rPr>
              <a:t>print(</a:t>
            </a:r>
            <a:r>
              <a:rPr lang="en-AU" altLang="ja-AU" sz="1700" b="0" dirty="0" err="1">
                <a:effectLst/>
                <a:highlight>
                  <a:srgbClr val="FFFFFF"/>
                </a:highlight>
                <a:latin typeface="Menlo" panose="020B0609030804020204" pitchFamily="49" charset="0"/>
              </a:rPr>
              <a:t>titanic_df.describe</a:t>
            </a:r>
            <a:r>
              <a:rPr lang="en-AU" altLang="ja-AU" sz="1700" b="0" dirty="0">
                <a:effectLst/>
                <a:highlight>
                  <a:srgbClr val="FFFFFF"/>
                </a:highlight>
                <a:latin typeface="Menlo" panose="020B0609030804020204" pitchFamily="49" charset="0"/>
              </a:rPr>
              <a:t>())</a:t>
            </a:r>
            <a:br>
              <a:rPr lang="en-AU" altLang="ja-AU" sz="1700" b="0" dirty="0">
                <a:effectLst/>
                <a:highlight>
                  <a:srgbClr val="FFFFFF"/>
                </a:highlight>
                <a:latin typeface="Menlo" panose="020B0609030804020204" pitchFamily="49" charset="0"/>
              </a:rPr>
            </a:br>
            <a:r>
              <a:rPr lang="en-AU" altLang="ja-AU" sz="1700" b="0" dirty="0">
                <a:effectLst/>
                <a:highlight>
                  <a:srgbClr val="FFFFFF"/>
                </a:highlight>
                <a:latin typeface="Menlo" panose="020B0609030804020204" pitchFamily="49" charset="0"/>
              </a:rPr>
              <a:t># </a:t>
            </a:r>
            <a:r>
              <a:rPr lang="ja-JP" altLang="en-US" sz="1700" b="0">
                <a:effectLst/>
                <a:highlight>
                  <a:srgbClr val="FFFFFF"/>
                </a:highlight>
                <a:latin typeface="Menlo" panose="020B0609030804020204" pitchFamily="49" charset="0"/>
              </a:rPr>
              <a:t>データが適切に補完されたことを確認する</a:t>
            </a:r>
          </a:p>
          <a:p>
            <a:pPr marL="457200" lvl="1" indent="0">
              <a:buNone/>
            </a:pPr>
            <a:r>
              <a:rPr lang="en-AU" altLang="ja-AU" sz="1700" b="0" dirty="0">
                <a:effectLst/>
                <a:highlight>
                  <a:srgbClr val="FFFFFF"/>
                </a:highlight>
                <a:latin typeface="Menlo" panose="020B0609030804020204" pitchFamily="49" charset="0"/>
              </a:rPr>
              <a:t>print(</a:t>
            </a:r>
            <a:r>
              <a:rPr lang="en-AU" altLang="ja-AU" sz="1700" b="0" dirty="0" err="1">
                <a:effectLst/>
                <a:highlight>
                  <a:srgbClr val="FFFFFF"/>
                </a:highlight>
                <a:latin typeface="Menlo" panose="020B0609030804020204" pitchFamily="49" charset="0"/>
              </a:rPr>
              <a:t>titanic_df.info</a:t>
            </a:r>
            <a:r>
              <a:rPr lang="en-AU" altLang="ja-AU" sz="1700" b="0" dirty="0">
                <a:effectLst/>
                <a:highlight>
                  <a:srgbClr val="FFFFFF"/>
                </a:highlight>
                <a:latin typeface="Menlo" panose="020B0609030804020204" pitchFamily="49" charset="0"/>
              </a:rPr>
              <a:t>())</a:t>
            </a:r>
          </a:p>
          <a:p>
            <a:endParaRPr kumimoji="1" lang="ja-AU" altLang="en-US" sz="1700" dirty="0"/>
          </a:p>
        </p:txBody>
      </p:sp>
      <p:sp>
        <p:nvSpPr>
          <p:cNvPr id="7" name="日付プレースホルダー 6">
            <a:extLst>
              <a:ext uri="{FF2B5EF4-FFF2-40B4-BE49-F238E27FC236}">
                <a16:creationId xmlns:a16="http://schemas.microsoft.com/office/drawing/2014/main" id="{7709C4B5-6B54-AAEA-F952-333396EDFFD8}"/>
              </a:ext>
            </a:extLst>
          </p:cNvPr>
          <p:cNvSpPr>
            <a:spLocks noGrp="1"/>
          </p:cNvSpPr>
          <p:nvPr>
            <p:ph type="dt" sz="half" idx="10"/>
          </p:nvPr>
        </p:nvSpPr>
        <p:spPr/>
        <p:txBody>
          <a:bodyPr/>
          <a:lstStyle/>
          <a:p>
            <a:fld id="{9A334F8F-004A-5441-A045-B3F99751638D}" type="datetime1">
              <a:rPr kumimoji="1" lang="ja-JP" altLang="en-US" smtClean="0"/>
              <a:t>2024/6/3</a:t>
            </a:fld>
            <a:endParaRPr kumimoji="1" lang="ja-AU" altLang="en-US"/>
          </a:p>
        </p:txBody>
      </p:sp>
      <p:sp>
        <p:nvSpPr>
          <p:cNvPr id="8" name="スライド番号プレースホルダー 7">
            <a:extLst>
              <a:ext uri="{FF2B5EF4-FFF2-40B4-BE49-F238E27FC236}">
                <a16:creationId xmlns:a16="http://schemas.microsoft.com/office/drawing/2014/main" id="{82069340-B411-AAB2-9EF3-75E8E7C32659}"/>
              </a:ext>
            </a:extLst>
          </p:cNvPr>
          <p:cNvSpPr>
            <a:spLocks noGrp="1"/>
          </p:cNvSpPr>
          <p:nvPr>
            <p:ph type="sldNum" sz="quarter" idx="12"/>
          </p:nvPr>
        </p:nvSpPr>
        <p:spPr/>
        <p:txBody>
          <a:bodyPr/>
          <a:lstStyle/>
          <a:p>
            <a:fld id="{1B2559DE-7F55-6B49-A0CD-7921EF7E99F9}" type="slidenum">
              <a:rPr kumimoji="1" lang="ja-AU" altLang="en-US" smtClean="0"/>
              <a:t>8</a:t>
            </a:fld>
            <a:endParaRPr kumimoji="1" lang="ja-AU" altLang="en-US"/>
          </a:p>
        </p:txBody>
      </p:sp>
    </p:spTree>
    <p:extLst>
      <p:ext uri="{BB962C8B-B14F-4D97-AF65-F5344CB8AC3E}">
        <p14:creationId xmlns:p14="http://schemas.microsoft.com/office/powerpoint/2010/main" val="25643090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90DF4FA-ED7D-6D09-97FC-B92F8371EE81}"/>
              </a:ext>
            </a:extLst>
          </p:cNvPr>
          <p:cNvSpPr>
            <a:spLocks noGrp="1"/>
          </p:cNvSpPr>
          <p:nvPr>
            <p:ph type="title"/>
          </p:nvPr>
        </p:nvSpPr>
        <p:spPr>
          <a:xfrm>
            <a:off x="838200" y="365126"/>
            <a:ext cx="10515600" cy="1094740"/>
          </a:xfrm>
        </p:spPr>
        <p:txBody>
          <a:bodyPr>
            <a:normAutofit/>
          </a:bodyPr>
          <a:lstStyle/>
          <a:p>
            <a:r>
              <a:rPr lang="ja-JP" altLang="en-US" b="1" i="0">
                <a:solidFill>
                  <a:schemeClr val="bg1"/>
                </a:solidFill>
                <a:effectLst/>
                <a:latin typeface="-apple-system"/>
              </a:rPr>
              <a:t>第</a:t>
            </a:r>
            <a:r>
              <a:rPr lang="en-US" altLang="ja-JP" b="1" i="0" dirty="0">
                <a:solidFill>
                  <a:schemeClr val="bg1"/>
                </a:solidFill>
                <a:effectLst/>
                <a:latin typeface="-apple-system"/>
              </a:rPr>
              <a:t>5</a:t>
            </a:r>
            <a:r>
              <a:rPr lang="ja-JP" altLang="en-US" b="1" i="0">
                <a:solidFill>
                  <a:schemeClr val="bg1"/>
                </a:solidFill>
                <a:effectLst/>
                <a:latin typeface="-apple-system"/>
              </a:rPr>
              <a:t>章</a:t>
            </a:r>
            <a:r>
              <a:rPr lang="en-US" altLang="ja-JP" b="1" i="0" dirty="0">
                <a:solidFill>
                  <a:schemeClr val="bg1"/>
                </a:solidFill>
                <a:effectLst/>
                <a:latin typeface="-apple-system"/>
              </a:rPr>
              <a:t>:</a:t>
            </a:r>
            <a:r>
              <a:rPr lang="ja-JP" altLang="en-US" b="1" i="0">
                <a:solidFill>
                  <a:schemeClr val="bg1"/>
                </a:solidFill>
                <a:effectLst/>
                <a:latin typeface="-apple-system"/>
              </a:rPr>
              <a:t>　質問</a:t>
            </a:r>
            <a:endParaRPr kumimoji="1" lang="ja-AU" altLang="en-US" dirty="0">
              <a:solidFill>
                <a:schemeClr val="bg1"/>
              </a:solidFill>
            </a:endParaRPr>
          </a:p>
        </p:txBody>
      </p:sp>
      <p:sp useBgFill="1">
        <p:nvSpPr>
          <p:cNvPr id="23" name="Rectangle 22">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5BE9A7C5-BF8F-FB7F-2895-802460403EA7}"/>
              </a:ext>
            </a:extLst>
          </p:cNvPr>
          <p:cNvSpPr>
            <a:spLocks noGrp="1"/>
          </p:cNvSpPr>
          <p:nvPr>
            <p:ph sz="half" idx="1"/>
          </p:nvPr>
        </p:nvSpPr>
        <p:spPr>
          <a:xfrm>
            <a:off x="642621" y="2648664"/>
            <a:ext cx="5097779" cy="3762270"/>
          </a:xfrm>
        </p:spPr>
        <p:txBody>
          <a:bodyPr anchor="ctr">
            <a:normAutofit fontScale="77500" lnSpcReduction="20000"/>
          </a:bodyPr>
          <a:lstStyle/>
          <a:p>
            <a:pPr marL="0" indent="0">
              <a:buNone/>
            </a:pPr>
            <a:r>
              <a:rPr kumimoji="1" lang="en-AU" altLang="ja-AU" sz="1900" dirty="0"/>
              <a:t> </a:t>
            </a:r>
          </a:p>
          <a:p>
            <a:pPr marL="0" indent="0">
              <a:buNone/>
            </a:pPr>
            <a:r>
              <a:rPr kumimoji="1" lang="en-US" altLang="ja-AU" sz="1600" dirty="0"/>
              <a:t>Q</a:t>
            </a:r>
            <a:r>
              <a:rPr kumimoji="1" lang="ja-AU" altLang="en-US" sz="1600" dirty="0"/>
              <a:t>１</a:t>
            </a:r>
            <a:r>
              <a:rPr kumimoji="1" lang="en-US" altLang="ja-AU" sz="1600" dirty="0"/>
              <a:t>. </a:t>
            </a:r>
            <a:r>
              <a:rPr kumimoji="1" lang="ja-AU" altLang="en-US" sz="1600" dirty="0"/>
              <a:t>プラグインとは？（モジュールのインストールの際）</a:t>
            </a:r>
            <a:endParaRPr kumimoji="1" lang="en-US" altLang="ja-AU" sz="1600" dirty="0"/>
          </a:p>
          <a:p>
            <a:pPr marL="0" indent="0">
              <a:buNone/>
            </a:pPr>
            <a:r>
              <a:rPr kumimoji="1" lang="ja-JP" altLang="en-US" sz="1600"/>
              <a:t>プラグインは、ソフトウェア本体の機能を拡張するための追加プログラムです</a:t>
            </a:r>
            <a:r>
              <a:rPr kumimoji="1" lang="ja-AU" altLang="en-US" sz="1600" dirty="0"/>
              <a:t>🔌✨</a:t>
            </a:r>
          </a:p>
          <a:p>
            <a:pPr marL="0" indent="0">
              <a:buNone/>
            </a:pPr>
            <a:r>
              <a:rPr kumimoji="1" lang="ja-JP" altLang="en-US" sz="1600"/>
              <a:t>スマホに好きなアプリを入れて機能を追加していくようなイメージ</a:t>
            </a:r>
            <a:r>
              <a:rPr kumimoji="1" lang="ja-AU" altLang="en-US" sz="1600" dirty="0"/>
              <a:t>📱</a:t>
            </a:r>
            <a:endParaRPr kumimoji="1" lang="en-US" altLang="ja-JP" sz="1600" dirty="0"/>
          </a:p>
          <a:p>
            <a:pPr marL="0" indent="0">
              <a:buNone/>
            </a:pPr>
            <a:r>
              <a:rPr kumimoji="1" lang="ja-JP" altLang="en-US" sz="1600"/>
              <a:t>プラグインを使う際の注意点</a:t>
            </a:r>
          </a:p>
          <a:p>
            <a:pPr lvl="1"/>
            <a:r>
              <a:rPr kumimoji="1" lang="ja-JP" altLang="en-US" sz="1600"/>
              <a:t>信頼できる提供元から入手する</a:t>
            </a:r>
          </a:p>
          <a:p>
            <a:pPr lvl="1"/>
            <a:r>
              <a:rPr kumimoji="1" lang="ja-JP" altLang="en-US" sz="1600"/>
              <a:t>最新版を維持する</a:t>
            </a:r>
          </a:p>
          <a:p>
            <a:pPr lvl="1"/>
            <a:r>
              <a:rPr kumimoji="1" lang="ja-JP" altLang="en-US" sz="1600">
                <a:solidFill>
                  <a:srgbClr val="FF0000"/>
                </a:solidFill>
              </a:rPr>
              <a:t>互換性を確認する</a:t>
            </a:r>
          </a:p>
          <a:p>
            <a:pPr lvl="1"/>
            <a:r>
              <a:rPr kumimoji="1" lang="ja-JP" altLang="en-US" sz="1600"/>
              <a:t>不要なプラグインは削除する　</a:t>
            </a:r>
            <a:r>
              <a:rPr kumimoji="1" lang="ja-AU" altLang="en-US" sz="1600" dirty="0">
                <a:solidFill>
                  <a:srgbClr val="FF0000"/>
                </a:solidFill>
              </a:rPr>
              <a:t>（どうやって操作するの？）</a:t>
            </a:r>
          </a:p>
          <a:p>
            <a:pPr marL="0" lvl="0" indent="0">
              <a:buNone/>
            </a:pPr>
            <a:endParaRPr kumimoji="1" lang="en-US" altLang="ja-AU" sz="1600" dirty="0">
              <a:solidFill>
                <a:schemeClr val="tx1"/>
              </a:solidFill>
            </a:endParaRPr>
          </a:p>
          <a:p>
            <a:pPr marL="0" lvl="0" indent="0">
              <a:buNone/>
            </a:pPr>
            <a:r>
              <a:rPr kumimoji="1" lang="en-US" altLang="ja-AU" sz="1600" dirty="0">
                <a:solidFill>
                  <a:schemeClr val="tx1"/>
                </a:solidFill>
              </a:rPr>
              <a:t>Q</a:t>
            </a:r>
            <a:r>
              <a:rPr kumimoji="1" lang="ja-AU" altLang="en-US" sz="1600" dirty="0"/>
              <a:t>２</a:t>
            </a:r>
            <a:r>
              <a:rPr kumimoji="1" lang="en-US" altLang="ja-AU" sz="1600" dirty="0">
                <a:solidFill>
                  <a:schemeClr val="tx1"/>
                </a:solidFill>
              </a:rPr>
              <a:t>. Pull</a:t>
            </a:r>
            <a:r>
              <a:rPr kumimoji="1" lang="ja-AU" altLang="en-US" sz="1600" dirty="0">
                <a:solidFill>
                  <a:schemeClr val="tx1"/>
                </a:solidFill>
              </a:rPr>
              <a:t>リクエストとメインブランチにマージする。</a:t>
            </a:r>
            <a:endParaRPr kumimoji="1" lang="en-US" altLang="ja-AU" sz="1600" dirty="0">
              <a:solidFill>
                <a:schemeClr val="tx1"/>
              </a:solidFill>
            </a:endParaRPr>
          </a:p>
          <a:p>
            <a:pPr marL="457200" lvl="1" indent="0">
              <a:buNone/>
            </a:pPr>
            <a:r>
              <a:rPr kumimoji="1" lang="ja-AU" altLang="en-US" sz="1200" dirty="0">
                <a:solidFill>
                  <a:schemeClr val="tx1"/>
                </a:solidFill>
              </a:rPr>
              <a:t>どこの段階で他の人と共有できるのか？</a:t>
            </a:r>
            <a:endParaRPr kumimoji="1" lang="en-US" altLang="ja-AU" sz="1200" dirty="0">
              <a:solidFill>
                <a:schemeClr val="tx1"/>
              </a:solidFill>
            </a:endParaRPr>
          </a:p>
          <a:p>
            <a:pPr marL="0" lvl="0" indent="0">
              <a:buNone/>
            </a:pPr>
            <a:endParaRPr kumimoji="1" lang="en-US" altLang="ja-AU" sz="1600" dirty="0"/>
          </a:p>
          <a:p>
            <a:pPr marL="0" lvl="0" indent="0">
              <a:buNone/>
            </a:pPr>
            <a:r>
              <a:rPr kumimoji="1" lang="en-US" altLang="ja-AU" sz="1600" dirty="0"/>
              <a:t>Q</a:t>
            </a:r>
            <a:r>
              <a:rPr kumimoji="1" lang="ja-AU" altLang="en-US" sz="1600" dirty="0"/>
              <a:t>３</a:t>
            </a:r>
            <a:r>
              <a:rPr kumimoji="1" lang="en-US" altLang="ja-AU" sz="1600" dirty="0"/>
              <a:t>. </a:t>
            </a:r>
            <a:r>
              <a:rPr kumimoji="1" lang="ja-AU" altLang="en-US" sz="1600" dirty="0"/>
              <a:t>ワン</a:t>
            </a:r>
            <a:r>
              <a:rPr kumimoji="1" lang="ja-AU" altLang="en-US" sz="1600" dirty="0">
                <a:solidFill>
                  <a:schemeClr val="tx1"/>
                </a:solidFill>
              </a:rPr>
              <a:t>ホットエンコーディング</a:t>
            </a:r>
            <a:r>
              <a:rPr kumimoji="1" lang="ja-JP" altLang="en-US" sz="1600">
                <a:solidFill>
                  <a:schemeClr val="tx1"/>
                </a:solidFill>
              </a:rPr>
              <a:t>方法</a:t>
            </a:r>
            <a:r>
              <a:rPr kumimoji="1" lang="en-US" altLang="ja-JP" sz="1600" dirty="0">
                <a:solidFill>
                  <a:schemeClr val="tx1"/>
                </a:solidFill>
              </a:rPr>
              <a:t>: </a:t>
            </a:r>
          </a:p>
          <a:p>
            <a:pPr marL="0" lvl="0" indent="0">
              <a:buNone/>
            </a:pPr>
            <a:r>
              <a:rPr kumimoji="1" lang="ja-JP" altLang="en-US" sz="1600">
                <a:solidFill>
                  <a:schemeClr val="tx1"/>
                </a:solidFill>
              </a:rPr>
              <a:t>カテゴリ変数の各値に対応するダミー変数を作成し、該当するダミー変数のみを</a:t>
            </a:r>
            <a:r>
              <a:rPr kumimoji="1" lang="en-US" altLang="ja-JP" sz="1600" dirty="0">
                <a:solidFill>
                  <a:schemeClr val="tx1"/>
                </a:solidFill>
              </a:rPr>
              <a:t>1</a:t>
            </a:r>
            <a:r>
              <a:rPr kumimoji="1" lang="ja-JP" altLang="en-US" sz="1600">
                <a:solidFill>
                  <a:schemeClr val="tx1"/>
                </a:solidFill>
              </a:rPr>
              <a:t>、それ以外を</a:t>
            </a:r>
            <a:r>
              <a:rPr kumimoji="1" lang="en-US" altLang="ja-JP" sz="1600" dirty="0">
                <a:solidFill>
                  <a:schemeClr val="tx1"/>
                </a:solidFill>
              </a:rPr>
              <a:t>0</a:t>
            </a:r>
            <a:r>
              <a:rPr kumimoji="1" lang="ja-JP" altLang="en-US" sz="1600">
                <a:solidFill>
                  <a:schemeClr val="tx1"/>
                </a:solidFill>
              </a:rPr>
              <a:t>とします？</a:t>
            </a:r>
          </a:p>
          <a:p>
            <a:pPr marL="0" lvl="0" indent="0">
              <a:buNone/>
            </a:pPr>
            <a:endParaRPr kumimoji="1" lang="ja-JP" altLang="en-US" sz="1600">
              <a:solidFill>
                <a:schemeClr val="tx1"/>
              </a:solidFill>
            </a:endParaRPr>
          </a:p>
          <a:p>
            <a:pPr lvl="0"/>
            <a:endParaRPr kumimoji="1" lang="en-US" altLang="ja-AU" sz="1600" dirty="0">
              <a:solidFill>
                <a:schemeClr val="tx1"/>
              </a:solidFill>
            </a:endParaRPr>
          </a:p>
          <a:p>
            <a:pPr lvl="0"/>
            <a:endParaRPr kumimoji="1" lang="ja-AU" altLang="en-US" sz="1600" dirty="0">
              <a:solidFill>
                <a:schemeClr val="tx1"/>
              </a:solidFill>
            </a:endParaRPr>
          </a:p>
          <a:p>
            <a:pPr marL="0" indent="0">
              <a:buNone/>
            </a:pPr>
            <a:endParaRPr kumimoji="1" lang="ja-JP" altLang="en-US" sz="1600"/>
          </a:p>
          <a:p>
            <a:pPr marL="0" indent="0">
              <a:buNone/>
            </a:pPr>
            <a:endParaRPr kumimoji="1" lang="ja-AU" altLang="en-US" sz="1900" dirty="0"/>
          </a:p>
        </p:txBody>
      </p:sp>
      <p:sp>
        <p:nvSpPr>
          <p:cNvPr id="5" name="コンテンツ プレースホルダー 4">
            <a:extLst>
              <a:ext uri="{FF2B5EF4-FFF2-40B4-BE49-F238E27FC236}">
                <a16:creationId xmlns:a16="http://schemas.microsoft.com/office/drawing/2014/main" id="{A4410C4A-AED7-FBCE-1789-F853647EEBC8}"/>
              </a:ext>
            </a:extLst>
          </p:cNvPr>
          <p:cNvSpPr>
            <a:spLocks noGrp="1"/>
          </p:cNvSpPr>
          <p:nvPr>
            <p:ph sz="half" idx="2"/>
          </p:nvPr>
        </p:nvSpPr>
        <p:spPr>
          <a:xfrm>
            <a:off x="5867541" y="1434623"/>
            <a:ext cx="5097780" cy="4076383"/>
          </a:xfrm>
        </p:spPr>
        <p:txBody>
          <a:bodyPr anchor="ctr">
            <a:normAutofit fontScale="77500" lnSpcReduction="20000"/>
          </a:bodyPr>
          <a:lstStyle/>
          <a:p>
            <a:pPr marL="0" indent="0">
              <a:buNone/>
            </a:pPr>
            <a:r>
              <a:rPr kumimoji="1" lang="en-US" altLang="ja-AU" sz="1500" dirty="0"/>
              <a:t>Q4. </a:t>
            </a:r>
            <a:r>
              <a:rPr kumimoji="1" lang="en-US" altLang="ja-AU" sz="1500" dirty="0" err="1"/>
              <a:t>GITHub</a:t>
            </a:r>
            <a:r>
              <a:rPr kumimoji="1" lang="ja-AU" altLang="en-US" sz="1500" dirty="0"/>
              <a:t>にターミナルを使ってプッシュできなかった。</a:t>
            </a:r>
            <a:endParaRPr kumimoji="1" lang="en-US" altLang="ja-AU" sz="1500" dirty="0"/>
          </a:p>
          <a:p>
            <a:pPr marL="0" indent="0">
              <a:buNone/>
            </a:pPr>
            <a:r>
              <a:rPr kumimoji="1" lang="en-AU" altLang="ja-AU" sz="1500" dirty="0"/>
              <a:t>git add:</a:t>
            </a:r>
          </a:p>
          <a:p>
            <a:pPr marL="457200" lvl="1" indent="0">
              <a:buNone/>
            </a:pPr>
            <a:r>
              <a:rPr kumimoji="1" lang="en-AU" altLang="ja-AU" sz="1500" dirty="0"/>
              <a:t>&lt;filename&gt;: </a:t>
            </a:r>
            <a:r>
              <a:rPr kumimoji="1" lang="ja-JP" altLang="en-US" sz="1500"/>
              <a:t>ステージングエリアに追加するファイルを指定。</a:t>
            </a:r>
          </a:p>
          <a:p>
            <a:pPr marL="457200" lvl="1" indent="0">
              <a:buNone/>
            </a:pPr>
            <a:r>
              <a:rPr kumimoji="1" lang="en-US" altLang="ja-JP" sz="1500" dirty="0"/>
              <a:t>.: </a:t>
            </a:r>
            <a:r>
              <a:rPr kumimoji="1" lang="ja-JP" altLang="en-US" sz="1500"/>
              <a:t>現在のディレクトリからすべての変更をステージングエリアに追加。</a:t>
            </a:r>
          </a:p>
          <a:p>
            <a:pPr marL="0" indent="0">
              <a:buNone/>
            </a:pPr>
            <a:r>
              <a:rPr kumimoji="1" lang="en-AU" altLang="ja-AU" sz="1500" dirty="0"/>
              <a:t>git commit:</a:t>
            </a:r>
          </a:p>
          <a:p>
            <a:pPr marL="457200" lvl="1" indent="0">
              <a:buNone/>
            </a:pPr>
            <a:r>
              <a:rPr kumimoji="1" lang="en-AU" altLang="ja-AU" sz="1500" dirty="0"/>
              <a:t>-m "Your commit message": </a:t>
            </a:r>
            <a:r>
              <a:rPr kumimoji="1" lang="ja-JP" altLang="en-US" sz="1500"/>
              <a:t>コミットメッセージを指定してコミットを作成。</a:t>
            </a:r>
          </a:p>
          <a:p>
            <a:pPr marL="0" indent="0">
              <a:buNone/>
            </a:pPr>
            <a:r>
              <a:rPr kumimoji="1" lang="en-AU" altLang="ja-AU" sz="1500" dirty="0"/>
              <a:t>git push:</a:t>
            </a:r>
          </a:p>
          <a:p>
            <a:pPr marL="457200" lvl="1" indent="0">
              <a:buNone/>
            </a:pPr>
            <a:r>
              <a:rPr kumimoji="1" lang="en-AU" altLang="ja-AU" sz="1500" dirty="0"/>
              <a:t>origin &lt;branch-name&gt;: </a:t>
            </a:r>
            <a:r>
              <a:rPr kumimoji="1" lang="ja-JP" altLang="en-US" sz="1500"/>
              <a:t>リモートリポジトリの </a:t>
            </a:r>
            <a:r>
              <a:rPr kumimoji="1" lang="en-AU" altLang="ja-AU" sz="1500" dirty="0"/>
              <a:t>origin </a:t>
            </a:r>
            <a:r>
              <a:rPr kumimoji="1" lang="ja-JP" altLang="en-US" sz="1500"/>
              <a:t>と指定したブランチ </a:t>
            </a:r>
            <a:r>
              <a:rPr kumimoji="1" lang="en-US" altLang="ja-JP" sz="1500" dirty="0"/>
              <a:t>&lt;</a:t>
            </a:r>
            <a:r>
              <a:rPr kumimoji="1" lang="en-AU" altLang="ja-AU" sz="1500" dirty="0"/>
              <a:t>branch-name&gt; </a:t>
            </a:r>
            <a:r>
              <a:rPr kumimoji="1" lang="ja-JP" altLang="en-US" sz="1500"/>
              <a:t>にコミットをプッシュ。</a:t>
            </a:r>
          </a:p>
          <a:p>
            <a:endParaRPr lang="ja-AU" altLang="en-US" sz="1700" dirty="0"/>
          </a:p>
        </p:txBody>
      </p:sp>
      <p:sp>
        <p:nvSpPr>
          <p:cNvPr id="4" name="テキスト ボックス 3">
            <a:extLst>
              <a:ext uri="{FF2B5EF4-FFF2-40B4-BE49-F238E27FC236}">
                <a16:creationId xmlns:a16="http://schemas.microsoft.com/office/drawing/2014/main" id="{F9689F48-E380-E1C3-93E9-4AB8040641C5}"/>
              </a:ext>
            </a:extLst>
          </p:cNvPr>
          <p:cNvSpPr txBox="1"/>
          <p:nvPr/>
        </p:nvSpPr>
        <p:spPr>
          <a:xfrm>
            <a:off x="4051300" y="2019300"/>
            <a:ext cx="184731" cy="369332"/>
          </a:xfrm>
          <a:prstGeom prst="rect">
            <a:avLst/>
          </a:prstGeom>
          <a:noFill/>
        </p:spPr>
        <p:txBody>
          <a:bodyPr wrap="none" rtlCol="0">
            <a:spAutoFit/>
          </a:bodyPr>
          <a:lstStyle/>
          <a:p>
            <a:endParaRPr kumimoji="1" lang="ja-AU" altLang="en-US"/>
          </a:p>
        </p:txBody>
      </p:sp>
      <p:sp>
        <p:nvSpPr>
          <p:cNvPr id="6" name="日付プレースホルダー 5">
            <a:extLst>
              <a:ext uri="{FF2B5EF4-FFF2-40B4-BE49-F238E27FC236}">
                <a16:creationId xmlns:a16="http://schemas.microsoft.com/office/drawing/2014/main" id="{1485871D-8631-1EA9-1999-28C308AEFF20}"/>
              </a:ext>
            </a:extLst>
          </p:cNvPr>
          <p:cNvSpPr>
            <a:spLocks noGrp="1"/>
          </p:cNvSpPr>
          <p:nvPr>
            <p:ph type="dt" sz="half" idx="10"/>
          </p:nvPr>
        </p:nvSpPr>
        <p:spPr/>
        <p:txBody>
          <a:bodyPr/>
          <a:lstStyle/>
          <a:p>
            <a:fld id="{D631D5D7-8D56-D641-AEB4-400A3FD13F11}" type="datetime1">
              <a:rPr kumimoji="1" lang="ja-JP" altLang="en-US" smtClean="0"/>
              <a:t>2024/6/3</a:t>
            </a:fld>
            <a:endParaRPr kumimoji="1" lang="ja-AU" altLang="en-US"/>
          </a:p>
        </p:txBody>
      </p:sp>
      <p:sp>
        <p:nvSpPr>
          <p:cNvPr id="7" name="スライド番号プレースホルダー 6">
            <a:extLst>
              <a:ext uri="{FF2B5EF4-FFF2-40B4-BE49-F238E27FC236}">
                <a16:creationId xmlns:a16="http://schemas.microsoft.com/office/drawing/2014/main" id="{F1DCEC32-CEF9-3645-9B98-C4F44361228F}"/>
              </a:ext>
            </a:extLst>
          </p:cNvPr>
          <p:cNvSpPr>
            <a:spLocks noGrp="1"/>
          </p:cNvSpPr>
          <p:nvPr>
            <p:ph type="sldNum" sz="quarter" idx="12"/>
          </p:nvPr>
        </p:nvSpPr>
        <p:spPr/>
        <p:txBody>
          <a:bodyPr/>
          <a:lstStyle/>
          <a:p>
            <a:fld id="{1B2559DE-7F55-6B49-A0CD-7921EF7E99F9}" type="slidenum">
              <a:rPr kumimoji="1" lang="ja-AU" altLang="en-US" smtClean="0"/>
              <a:t>9</a:t>
            </a:fld>
            <a:endParaRPr kumimoji="1" lang="ja-AU" altLang="en-US"/>
          </a:p>
        </p:txBody>
      </p:sp>
    </p:spTree>
    <p:extLst>
      <p:ext uri="{BB962C8B-B14F-4D97-AF65-F5344CB8AC3E}">
        <p14:creationId xmlns:p14="http://schemas.microsoft.com/office/powerpoint/2010/main" val="1019580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ssolve">
                                      <p:cBhvr>
                                        <p:cTn id="19" dur="500"/>
                                        <p:tgtEl>
                                          <p:spTgt spid="3">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ssolv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dissolve">
                                      <p:cBhvr>
                                        <p:cTn id="33" dur="500"/>
                                        <p:tgtEl>
                                          <p:spTgt spid="3">
                                            <p:txEl>
                                              <p:pRg st="10" end="10"/>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dissolve">
                                      <p:cBhvr>
                                        <p:cTn id="36" dur="500"/>
                                        <p:tgtEl>
                                          <p:spTgt spid="3">
                                            <p:txEl>
                                              <p:pRg st="11" end="1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Effect transition="in" filter="dissolve">
                                      <p:cBhvr>
                                        <p:cTn id="41" dur="500"/>
                                        <p:tgtEl>
                                          <p:spTgt spid="3">
                                            <p:txEl>
                                              <p:pRg st="13" end="13"/>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dissolve">
                                      <p:cBhvr>
                                        <p:cTn id="44" dur="500"/>
                                        <p:tgtEl>
                                          <p:spTgt spid="3">
                                            <p:txEl>
                                              <p:pRg st="14" end="1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dissolve">
                                      <p:cBhvr>
                                        <p:cTn id="49" dur="500"/>
                                        <p:tgtEl>
                                          <p:spTgt spid="5">
                                            <p:txEl>
                                              <p:pRg st="0" end="0"/>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5">
                                            <p:txEl>
                                              <p:pRg st="1" end="1"/>
                                            </p:txEl>
                                          </p:spTgt>
                                        </p:tgtEl>
                                        <p:attrNameLst>
                                          <p:attrName>style.visibility</p:attrName>
                                        </p:attrNameLst>
                                      </p:cBhvr>
                                      <p:to>
                                        <p:strVal val="visible"/>
                                      </p:to>
                                    </p:set>
                                    <p:animEffect transition="in" filter="dissolve">
                                      <p:cBhvr>
                                        <p:cTn id="52" dur="500"/>
                                        <p:tgtEl>
                                          <p:spTgt spid="5">
                                            <p:txEl>
                                              <p:pRg st="1" end="1"/>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animEffect transition="in" filter="dissolve">
                                      <p:cBhvr>
                                        <p:cTn id="55" dur="500"/>
                                        <p:tgtEl>
                                          <p:spTgt spid="5">
                                            <p:txEl>
                                              <p:pRg st="2" end="2"/>
                                            </p:txEl>
                                          </p:spTgt>
                                        </p:tgtEl>
                                      </p:cBhvr>
                                    </p:animEffect>
                                  </p:childTnLst>
                                </p:cTn>
                              </p:par>
                              <p:par>
                                <p:cTn id="56" presetID="9" presetClass="entr" presetSubtype="0" fill="hold" nodeType="withEffect">
                                  <p:stCondLst>
                                    <p:cond delay="0"/>
                                  </p:stCondLst>
                                  <p:childTnLst>
                                    <p:set>
                                      <p:cBhvr>
                                        <p:cTn id="57" dur="1" fill="hold">
                                          <p:stCondLst>
                                            <p:cond delay="0"/>
                                          </p:stCondLst>
                                        </p:cTn>
                                        <p:tgtEl>
                                          <p:spTgt spid="5">
                                            <p:txEl>
                                              <p:pRg st="3" end="3"/>
                                            </p:txEl>
                                          </p:spTgt>
                                        </p:tgtEl>
                                        <p:attrNameLst>
                                          <p:attrName>style.visibility</p:attrName>
                                        </p:attrNameLst>
                                      </p:cBhvr>
                                      <p:to>
                                        <p:strVal val="visible"/>
                                      </p:to>
                                    </p:set>
                                    <p:animEffect transition="in" filter="dissolve">
                                      <p:cBhvr>
                                        <p:cTn id="58" dur="500"/>
                                        <p:tgtEl>
                                          <p:spTgt spid="5">
                                            <p:txEl>
                                              <p:pRg st="3" end="3"/>
                                            </p:txEl>
                                          </p:spTgt>
                                        </p:tgtEl>
                                      </p:cBhvr>
                                    </p:animEffect>
                                  </p:childTnLst>
                                </p:cTn>
                              </p:par>
                              <p:par>
                                <p:cTn id="59" presetID="9" presetClass="entr" presetSubtype="0" fill="hold" nodeType="with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dissolve">
                                      <p:cBhvr>
                                        <p:cTn id="61" dur="500"/>
                                        <p:tgtEl>
                                          <p:spTgt spid="5">
                                            <p:txEl>
                                              <p:pRg st="4" end="4"/>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5">
                                            <p:txEl>
                                              <p:pRg st="5" end="5"/>
                                            </p:txEl>
                                          </p:spTgt>
                                        </p:tgtEl>
                                        <p:attrNameLst>
                                          <p:attrName>style.visibility</p:attrName>
                                        </p:attrNameLst>
                                      </p:cBhvr>
                                      <p:to>
                                        <p:strVal val="visible"/>
                                      </p:to>
                                    </p:set>
                                    <p:animEffect transition="in" filter="dissolve">
                                      <p:cBhvr>
                                        <p:cTn id="64" dur="500"/>
                                        <p:tgtEl>
                                          <p:spTgt spid="5">
                                            <p:txEl>
                                              <p:pRg st="5" end="5"/>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animEffect transition="in" filter="dissolve">
                                      <p:cBhvr>
                                        <p:cTn id="67" dur="500"/>
                                        <p:tgtEl>
                                          <p:spTgt spid="5">
                                            <p:txEl>
                                              <p:pRg st="6" end="6"/>
                                            </p:txEl>
                                          </p:spTgt>
                                        </p:tgtEl>
                                      </p:cBhvr>
                                    </p:animEffect>
                                  </p:childTnLst>
                                </p:cTn>
                              </p:par>
                              <p:par>
                                <p:cTn id="68" presetID="9" presetClass="entr" presetSubtype="0" fill="hold" nodeType="withEffect">
                                  <p:stCondLst>
                                    <p:cond delay="0"/>
                                  </p:stCondLst>
                                  <p:childTnLst>
                                    <p:set>
                                      <p:cBhvr>
                                        <p:cTn id="69" dur="1" fill="hold">
                                          <p:stCondLst>
                                            <p:cond delay="0"/>
                                          </p:stCondLst>
                                        </p:cTn>
                                        <p:tgtEl>
                                          <p:spTgt spid="5">
                                            <p:txEl>
                                              <p:pRg st="7" end="7"/>
                                            </p:txEl>
                                          </p:spTgt>
                                        </p:tgtEl>
                                        <p:attrNameLst>
                                          <p:attrName>style.visibility</p:attrName>
                                        </p:attrNameLst>
                                      </p:cBhvr>
                                      <p:to>
                                        <p:strVal val="visible"/>
                                      </p:to>
                                    </p:set>
                                    <p:animEffect transition="in" filter="dissolve">
                                      <p:cBhvr>
                                        <p:cTn id="7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5906</TotalTime>
  <Words>2177</Words>
  <Application>Microsoft Macintosh PowerPoint</Application>
  <PresentationFormat>ワイド画面</PresentationFormat>
  <Paragraphs>242</Paragraphs>
  <Slides>11</Slides>
  <Notes>11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11</vt:i4>
      </vt:variant>
    </vt:vector>
  </HeadingPairs>
  <TitlesOfParts>
    <vt:vector size="20" baseType="lpstr">
      <vt:lpstr>-apple-system</vt:lpstr>
      <vt:lpstr>HGMaruGothicMPRO</vt:lpstr>
      <vt:lpstr>Hiragino Maru Gothic Pro W4</vt:lpstr>
      <vt:lpstr>游ゴシック体</vt:lpstr>
      <vt:lpstr>Aptos</vt:lpstr>
      <vt:lpstr>Aptos Display</vt:lpstr>
      <vt:lpstr>Arial</vt:lpstr>
      <vt:lpstr>Menlo</vt:lpstr>
      <vt:lpstr>Office テーマ</vt:lpstr>
      <vt:lpstr>Dataの前処理</vt:lpstr>
      <vt:lpstr>第1章: データ前処理の概要</vt:lpstr>
      <vt:lpstr>第2章: pandasの導入 pandasとは</vt:lpstr>
      <vt:lpstr>第3章: タイタニックデータセットの前処理 </vt:lpstr>
      <vt:lpstr>第4章: タイタニックデータの詳細な前処理 -欠損値の扱い </vt:lpstr>
      <vt:lpstr>第4章: タイタニックデータの詳細な前処理 -エンコーディングの方法</vt:lpstr>
      <vt:lpstr>第4章: タイタニックデータの詳細な前処理-</vt:lpstr>
      <vt:lpstr>第4章: タイタニックデータの詳細な前処理-補完の前後のデータ確認 </vt:lpstr>
      <vt:lpstr>第5章:　質問</vt:lpstr>
      <vt:lpstr>Pandas キーcode集🐼</vt:lpstr>
      <vt:lpstr>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Dataの前処理</dc:title>
  <dc:creator>Thomson Madoka</dc:creator>
  <cp:lastModifiedBy>Thomson Madoka</cp:lastModifiedBy>
  <cp:revision>3</cp:revision>
  <cp:lastPrinted>2024-06-03T04:04:04Z</cp:lastPrinted>
  <dcterms:created xsi:type="dcterms:W3CDTF">2024-05-30T01:03:30Z</dcterms:created>
  <dcterms:modified xsi:type="dcterms:W3CDTF">2024-06-03T04:04:30Z</dcterms:modified>
</cp:coreProperties>
</file>